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71" r:id="rId3"/>
    <p:sldId id="266" r:id="rId4"/>
    <p:sldId id="267" r:id="rId5"/>
    <p:sldId id="268" r:id="rId6"/>
    <p:sldId id="272" r:id="rId7"/>
    <p:sldId id="269" r:id="rId8"/>
    <p:sldId id="274" r:id="rId9"/>
    <p:sldId id="273" r:id="rId10"/>
    <p:sldId id="276" r:id="rId11"/>
    <p:sldId id="277" r:id="rId12"/>
    <p:sldId id="275" r:id="rId13"/>
    <p:sldId id="279" r:id="rId14"/>
    <p:sldId id="278" r:id="rId15"/>
    <p:sldId id="280" r:id="rId1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EDC5"/>
    <a:srgbClr val="F7F3B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12" autoAdjust="0"/>
    <p:restoredTop sz="96571" autoAdjust="0"/>
  </p:normalViewPr>
  <p:slideViewPr>
    <p:cSldViewPr>
      <p:cViewPr varScale="1">
        <p:scale>
          <a:sx n="70" d="100"/>
          <a:sy n="70" d="100"/>
        </p:scale>
        <p:origin x="-1368" y="-108"/>
      </p:cViewPr>
      <p:guideLst>
        <p:guide orient="horz" pos="2160"/>
        <p:guide pos="2880"/>
      </p:guideLst>
    </p:cSldViewPr>
  </p:slideViewPr>
  <p:notesTextViewPr>
    <p:cViewPr>
      <p:scale>
        <a:sx n="100" d="100"/>
        <a:sy n="100" d="100"/>
      </p:scale>
      <p:origin x="0" y="30"/>
    </p:cViewPr>
  </p:notesTextViewPr>
  <p:sorterViewPr>
    <p:cViewPr>
      <p:scale>
        <a:sx n="66" d="100"/>
        <a:sy n="66" d="100"/>
      </p:scale>
      <p:origin x="0" y="8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20D053-92E5-412E-8714-A43B8E48441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1807F9BE-AAAF-4CBF-B10D-B7459476B48E}">
      <dgm:prSet phldrT="[Text]"/>
      <dgm:spPr/>
      <dgm:t>
        <a:bodyPr/>
        <a:lstStyle/>
        <a:p>
          <a:r>
            <a:rPr lang="en-GB" dirty="0" smtClean="0"/>
            <a:t>Course input sessions</a:t>
          </a:r>
          <a:endParaRPr lang="en-GB" dirty="0"/>
        </a:p>
      </dgm:t>
    </dgm:pt>
    <dgm:pt modelId="{AAA94C38-06AA-449F-92A7-C12D481B7F0E}" type="parTrans" cxnId="{8FFC3C09-5BC6-468B-A97A-2C032606203A}">
      <dgm:prSet/>
      <dgm:spPr/>
      <dgm:t>
        <a:bodyPr/>
        <a:lstStyle/>
        <a:p>
          <a:endParaRPr lang="en-GB"/>
        </a:p>
      </dgm:t>
    </dgm:pt>
    <dgm:pt modelId="{2FF885C6-6AFE-4360-A438-C7D9584DFBF5}" type="sibTrans" cxnId="{8FFC3C09-5BC6-468B-A97A-2C032606203A}">
      <dgm:prSet/>
      <dgm:spPr/>
      <dgm:t>
        <a:bodyPr/>
        <a:lstStyle/>
        <a:p>
          <a:endParaRPr lang="en-GB"/>
        </a:p>
      </dgm:t>
    </dgm:pt>
    <dgm:pt modelId="{DAE0951B-FCD4-4CF6-9AF3-E59716406449}">
      <dgm:prSet phldrT="[Text]"/>
      <dgm:spPr/>
      <dgm:t>
        <a:bodyPr/>
        <a:lstStyle/>
        <a:p>
          <a:r>
            <a:rPr lang="en-GB" b="1" dirty="0" smtClean="0">
              <a:solidFill>
                <a:srgbClr val="FF0000"/>
              </a:solidFill>
            </a:rPr>
            <a:t>C</a:t>
          </a:r>
          <a:r>
            <a:rPr lang="en-GB" dirty="0" smtClean="0"/>
            <a:t>omputer </a:t>
          </a:r>
          <a:r>
            <a:rPr lang="en-GB" b="1" dirty="0" smtClean="0">
              <a:solidFill>
                <a:srgbClr val="FF0000"/>
              </a:solidFill>
            </a:rPr>
            <a:t>M</a:t>
          </a:r>
          <a:r>
            <a:rPr lang="en-GB" dirty="0" smtClean="0"/>
            <a:t>ediated </a:t>
          </a:r>
          <a:r>
            <a:rPr lang="en-GB" b="1" dirty="0" smtClean="0">
              <a:solidFill>
                <a:srgbClr val="FF0000"/>
              </a:solidFill>
            </a:rPr>
            <a:t>C</a:t>
          </a:r>
          <a:r>
            <a:rPr lang="en-GB" dirty="0" smtClean="0"/>
            <a:t>ommunication</a:t>
          </a:r>
        </a:p>
        <a:p>
          <a:r>
            <a:rPr lang="en-GB" b="1" dirty="0" smtClean="0">
              <a:solidFill>
                <a:schemeClr val="accent2"/>
              </a:solidFill>
            </a:rPr>
            <a:t>I</a:t>
          </a:r>
          <a:r>
            <a:rPr lang="en-GB" dirty="0" smtClean="0"/>
            <a:t>ntercultural </a:t>
          </a:r>
          <a:r>
            <a:rPr lang="en-GB" b="1" dirty="0" smtClean="0">
              <a:solidFill>
                <a:schemeClr val="accent2"/>
              </a:solidFill>
            </a:rPr>
            <a:t>C</a:t>
          </a:r>
          <a:r>
            <a:rPr lang="en-GB" dirty="0" smtClean="0"/>
            <a:t>ommunication; </a:t>
          </a:r>
        </a:p>
        <a:p>
          <a:r>
            <a:rPr lang="en-GB" b="1" dirty="0" smtClean="0">
              <a:solidFill>
                <a:srgbClr val="00B050"/>
              </a:solidFill>
            </a:rPr>
            <a:t>C</a:t>
          </a:r>
          <a:r>
            <a:rPr lang="en-GB" dirty="0" smtClean="0"/>
            <a:t>omputer </a:t>
          </a:r>
          <a:r>
            <a:rPr lang="en-GB" b="1" dirty="0" smtClean="0">
              <a:solidFill>
                <a:srgbClr val="00B050"/>
              </a:solidFill>
            </a:rPr>
            <a:t>M</a:t>
          </a:r>
          <a:r>
            <a:rPr lang="en-GB" dirty="0" smtClean="0"/>
            <a:t>ediated </a:t>
          </a:r>
          <a:r>
            <a:rPr lang="en-GB" b="1" dirty="0" smtClean="0">
              <a:solidFill>
                <a:srgbClr val="00B050"/>
              </a:solidFill>
            </a:rPr>
            <a:t>I</a:t>
          </a:r>
          <a:r>
            <a:rPr lang="en-GB" dirty="0" smtClean="0"/>
            <a:t>ntercultural </a:t>
          </a:r>
          <a:r>
            <a:rPr lang="en-GB" b="1" dirty="0" smtClean="0">
              <a:solidFill>
                <a:srgbClr val="00B050"/>
              </a:solidFill>
            </a:rPr>
            <a:t>C</a:t>
          </a:r>
          <a:r>
            <a:rPr lang="en-GB" dirty="0" smtClean="0"/>
            <a:t>ommunication</a:t>
          </a:r>
          <a:endParaRPr lang="en-GB" dirty="0"/>
        </a:p>
      </dgm:t>
    </dgm:pt>
    <dgm:pt modelId="{8CADCE5F-3FAA-4772-B6C3-146C7C2C4D54}" type="parTrans" cxnId="{22C5C7CB-99DE-4271-8C44-0F3D325A66C5}">
      <dgm:prSet/>
      <dgm:spPr/>
      <dgm:t>
        <a:bodyPr/>
        <a:lstStyle/>
        <a:p>
          <a:endParaRPr lang="en-GB"/>
        </a:p>
      </dgm:t>
    </dgm:pt>
    <dgm:pt modelId="{688FD825-F41B-403B-B56E-BBD9FA58A4BC}" type="sibTrans" cxnId="{22C5C7CB-99DE-4271-8C44-0F3D325A66C5}">
      <dgm:prSet/>
      <dgm:spPr/>
      <dgm:t>
        <a:bodyPr/>
        <a:lstStyle/>
        <a:p>
          <a:endParaRPr lang="en-GB"/>
        </a:p>
      </dgm:t>
    </dgm:pt>
    <dgm:pt modelId="{1F7728AA-B884-438C-B6C5-E9FF4B0142E1}">
      <dgm:prSet phldrT="[Text]"/>
      <dgm:spPr/>
      <dgm:t>
        <a:bodyPr/>
        <a:lstStyle/>
        <a:p>
          <a:r>
            <a:rPr lang="en-GB" dirty="0" smtClean="0"/>
            <a:t>Data analysis</a:t>
          </a:r>
          <a:endParaRPr lang="en-GB" dirty="0"/>
        </a:p>
      </dgm:t>
    </dgm:pt>
    <dgm:pt modelId="{3EC73B29-1782-4302-A3AE-5D64732918CA}" type="parTrans" cxnId="{A92D640A-32B6-4131-87DA-F1080EB1A2A6}">
      <dgm:prSet/>
      <dgm:spPr/>
      <dgm:t>
        <a:bodyPr/>
        <a:lstStyle/>
        <a:p>
          <a:endParaRPr lang="en-GB"/>
        </a:p>
      </dgm:t>
    </dgm:pt>
    <dgm:pt modelId="{204859DA-E5E0-46D4-95BE-073226BEE8F3}" type="sibTrans" cxnId="{A92D640A-32B6-4131-87DA-F1080EB1A2A6}">
      <dgm:prSet/>
      <dgm:spPr/>
      <dgm:t>
        <a:bodyPr/>
        <a:lstStyle/>
        <a:p>
          <a:endParaRPr lang="en-GB"/>
        </a:p>
      </dgm:t>
    </dgm:pt>
    <dgm:pt modelId="{D8F93D3A-FF98-4EC6-8AB1-8B65C7D71E3A}">
      <dgm:prSet phldrT="[Text]"/>
      <dgm:spPr/>
      <dgm:t>
        <a:bodyPr/>
        <a:lstStyle/>
        <a:p>
          <a:r>
            <a:rPr lang="en-GB" dirty="0" smtClean="0"/>
            <a:t>CMIC project exchange</a:t>
          </a:r>
          <a:endParaRPr lang="en-GB" dirty="0"/>
        </a:p>
      </dgm:t>
    </dgm:pt>
    <dgm:pt modelId="{7A3678DD-0EAF-474A-9DA7-2074B0BF6C43}" type="parTrans" cxnId="{543BD24C-C2BA-4F00-861E-DDA23D071800}">
      <dgm:prSet/>
      <dgm:spPr/>
      <dgm:t>
        <a:bodyPr/>
        <a:lstStyle/>
        <a:p>
          <a:endParaRPr lang="en-GB"/>
        </a:p>
      </dgm:t>
    </dgm:pt>
    <dgm:pt modelId="{A0C3F558-F557-437B-8D9D-7F0E07C534AB}" type="sibTrans" cxnId="{543BD24C-C2BA-4F00-861E-DDA23D071800}">
      <dgm:prSet/>
      <dgm:spPr/>
      <dgm:t>
        <a:bodyPr/>
        <a:lstStyle/>
        <a:p>
          <a:endParaRPr lang="en-GB"/>
        </a:p>
      </dgm:t>
    </dgm:pt>
    <dgm:pt modelId="{A879FAEE-A413-46A1-A700-5C2983FE3EDC}">
      <dgm:prSet/>
      <dgm:spPr/>
      <dgm:t>
        <a:bodyPr/>
        <a:lstStyle/>
        <a:p>
          <a:r>
            <a:rPr lang="en-GB" b="1" dirty="0" smtClean="0">
              <a:solidFill>
                <a:srgbClr val="0070C0"/>
              </a:solidFill>
            </a:rPr>
            <a:t>Phase 2</a:t>
          </a:r>
        </a:p>
        <a:p>
          <a:r>
            <a:rPr lang="en-GB" dirty="0" smtClean="0"/>
            <a:t>CMIC Project exchange</a:t>
          </a:r>
          <a:endParaRPr lang="en-GB" dirty="0"/>
        </a:p>
      </dgm:t>
    </dgm:pt>
    <dgm:pt modelId="{A3949F0A-6AA6-4FE5-9403-DB14FB9BD143}" type="parTrans" cxnId="{B38F1B4D-E8D1-4F54-8FA4-B6FEEFC0784B}">
      <dgm:prSet/>
      <dgm:spPr/>
      <dgm:t>
        <a:bodyPr/>
        <a:lstStyle/>
        <a:p>
          <a:endParaRPr lang="en-GB"/>
        </a:p>
      </dgm:t>
    </dgm:pt>
    <dgm:pt modelId="{C32152BE-07B8-4549-99E4-996FD37C52F8}" type="sibTrans" cxnId="{B38F1B4D-E8D1-4F54-8FA4-B6FEEFC0784B}">
      <dgm:prSet/>
      <dgm:spPr/>
      <dgm:t>
        <a:bodyPr/>
        <a:lstStyle/>
        <a:p>
          <a:endParaRPr lang="en-GB"/>
        </a:p>
      </dgm:t>
    </dgm:pt>
    <dgm:pt modelId="{6D6F4F3C-8166-4298-8960-3199B9951845}">
      <dgm:prSet/>
      <dgm:spPr/>
      <dgm:t>
        <a:bodyPr/>
        <a:lstStyle/>
        <a:p>
          <a:r>
            <a:rPr lang="en-GB" b="1" dirty="0" smtClean="0">
              <a:solidFill>
                <a:srgbClr val="0070C0"/>
              </a:solidFill>
            </a:rPr>
            <a:t>Phase 1</a:t>
          </a:r>
        </a:p>
        <a:p>
          <a:r>
            <a:rPr lang="en-GB" dirty="0" smtClean="0"/>
            <a:t>Establishing Contact; personal introductions; negotiating tools and goals</a:t>
          </a:r>
          <a:r>
            <a:rPr lang="en-US" dirty="0" smtClean="0"/>
            <a:t> </a:t>
          </a:r>
          <a:endParaRPr lang="en-GB" dirty="0"/>
        </a:p>
      </dgm:t>
    </dgm:pt>
    <dgm:pt modelId="{7B68A905-B333-493C-8006-EFB68FABEA31}" type="parTrans" cxnId="{E83A36C1-FFDE-4F61-A06D-2BD31AD5AAD5}">
      <dgm:prSet/>
      <dgm:spPr/>
      <dgm:t>
        <a:bodyPr/>
        <a:lstStyle/>
        <a:p>
          <a:endParaRPr lang="en-GB"/>
        </a:p>
      </dgm:t>
    </dgm:pt>
    <dgm:pt modelId="{33582C43-40FD-473D-A8D6-4677B07E4029}" type="sibTrans" cxnId="{E83A36C1-FFDE-4F61-A06D-2BD31AD5AAD5}">
      <dgm:prSet/>
      <dgm:spPr/>
      <dgm:t>
        <a:bodyPr/>
        <a:lstStyle/>
        <a:p>
          <a:endParaRPr lang="en-GB"/>
        </a:p>
      </dgm:t>
    </dgm:pt>
    <dgm:pt modelId="{238074C0-6DBB-4D4E-A2B1-C9118DA93CB0}">
      <dgm:prSet/>
      <dgm:spPr/>
      <dgm:t>
        <a:bodyPr/>
        <a:lstStyle/>
        <a:p>
          <a:r>
            <a:rPr lang="en-GB" b="1" dirty="0" smtClean="0">
              <a:solidFill>
                <a:srgbClr val="0070C0"/>
              </a:solidFill>
            </a:rPr>
            <a:t>Phase 3</a:t>
          </a:r>
        </a:p>
        <a:p>
          <a:r>
            <a:rPr lang="en-GB" dirty="0" smtClean="0"/>
            <a:t>Data analysis</a:t>
          </a:r>
          <a:r>
            <a:rPr lang="en-US" dirty="0" smtClean="0"/>
            <a:t>; reflections</a:t>
          </a:r>
          <a:endParaRPr lang="en-GB" dirty="0"/>
        </a:p>
      </dgm:t>
    </dgm:pt>
    <dgm:pt modelId="{26695543-A2FC-47EB-8522-24480AE4D31D}" type="parTrans" cxnId="{DACE00DF-3893-414D-902D-C8071D9DC603}">
      <dgm:prSet/>
      <dgm:spPr/>
      <dgm:t>
        <a:bodyPr/>
        <a:lstStyle/>
        <a:p>
          <a:endParaRPr lang="en-GB"/>
        </a:p>
      </dgm:t>
    </dgm:pt>
    <dgm:pt modelId="{22862C7C-5BF0-4E73-B74D-94C1943693DF}" type="sibTrans" cxnId="{DACE00DF-3893-414D-902D-C8071D9DC603}">
      <dgm:prSet/>
      <dgm:spPr/>
      <dgm:t>
        <a:bodyPr/>
        <a:lstStyle/>
        <a:p>
          <a:endParaRPr lang="en-GB"/>
        </a:p>
      </dgm:t>
    </dgm:pt>
    <dgm:pt modelId="{F4407B31-8569-4416-B08D-68D83C2769E8}">
      <dgm:prSet/>
      <dgm:spPr/>
      <dgm:t>
        <a:bodyPr/>
        <a:lstStyle/>
        <a:p>
          <a:r>
            <a:rPr lang="en-GB" b="1" dirty="0" smtClean="0">
              <a:solidFill>
                <a:srgbClr val="0070C0"/>
              </a:solidFill>
            </a:rPr>
            <a:t>Phase 4</a:t>
          </a:r>
        </a:p>
        <a:p>
          <a:r>
            <a:rPr lang="en-GB" dirty="0" smtClean="0"/>
            <a:t>Demonstration </a:t>
          </a:r>
          <a:r>
            <a:rPr lang="en-GB" smtClean="0"/>
            <a:t>of learning</a:t>
          </a:r>
        </a:p>
        <a:p>
          <a:r>
            <a:rPr lang="en-US" smtClean="0"/>
            <a:t> </a:t>
          </a:r>
          <a:endParaRPr lang="en-GB" dirty="0"/>
        </a:p>
      </dgm:t>
    </dgm:pt>
    <dgm:pt modelId="{F362796A-CF37-4DF5-A1CB-668063F2F1E8}" type="parTrans" cxnId="{47A289ED-1EF4-48DC-A461-5D00D75E88F0}">
      <dgm:prSet/>
      <dgm:spPr/>
      <dgm:t>
        <a:bodyPr/>
        <a:lstStyle/>
        <a:p>
          <a:endParaRPr lang="en-GB"/>
        </a:p>
      </dgm:t>
    </dgm:pt>
    <dgm:pt modelId="{8540B769-ABC0-4436-892F-973BDC788A53}" type="sibTrans" cxnId="{47A289ED-1EF4-48DC-A461-5D00D75E88F0}">
      <dgm:prSet/>
      <dgm:spPr/>
      <dgm:t>
        <a:bodyPr/>
        <a:lstStyle/>
        <a:p>
          <a:endParaRPr lang="en-GB"/>
        </a:p>
      </dgm:t>
    </dgm:pt>
    <dgm:pt modelId="{EAD56E4F-8808-405E-8BC5-F2B5EE86421E}" type="pres">
      <dgm:prSet presAssocID="{6220D053-92E5-412E-8714-A43B8E48441B}" presName="diagram" presStyleCnt="0">
        <dgm:presLayoutVars>
          <dgm:chPref val="1"/>
          <dgm:dir/>
          <dgm:animOne val="branch"/>
          <dgm:animLvl val="lvl"/>
          <dgm:resizeHandles/>
        </dgm:presLayoutVars>
      </dgm:prSet>
      <dgm:spPr/>
      <dgm:t>
        <a:bodyPr/>
        <a:lstStyle/>
        <a:p>
          <a:endParaRPr lang="en-GB"/>
        </a:p>
      </dgm:t>
    </dgm:pt>
    <dgm:pt modelId="{82EC0646-2FBD-4613-BF83-C15A476AB24A}" type="pres">
      <dgm:prSet presAssocID="{1807F9BE-AAAF-4CBF-B10D-B7459476B48E}" presName="root" presStyleCnt="0"/>
      <dgm:spPr/>
      <dgm:t>
        <a:bodyPr/>
        <a:lstStyle/>
        <a:p>
          <a:endParaRPr lang="en-GB"/>
        </a:p>
      </dgm:t>
    </dgm:pt>
    <dgm:pt modelId="{972E8060-4C7F-43B5-ABF8-127E471B0671}" type="pres">
      <dgm:prSet presAssocID="{1807F9BE-AAAF-4CBF-B10D-B7459476B48E}" presName="rootComposite" presStyleCnt="0"/>
      <dgm:spPr/>
      <dgm:t>
        <a:bodyPr/>
        <a:lstStyle/>
        <a:p>
          <a:endParaRPr lang="en-GB"/>
        </a:p>
      </dgm:t>
    </dgm:pt>
    <dgm:pt modelId="{10731F9B-C27E-4F3B-ABAE-1E00925DD246}" type="pres">
      <dgm:prSet presAssocID="{1807F9BE-AAAF-4CBF-B10D-B7459476B48E}" presName="rootText" presStyleLbl="node1" presStyleIdx="0" presStyleCnt="2" custScaleX="136279" custLinFactNeighborX="-50448" custLinFactNeighborY="-13"/>
      <dgm:spPr/>
      <dgm:t>
        <a:bodyPr/>
        <a:lstStyle/>
        <a:p>
          <a:endParaRPr lang="en-GB"/>
        </a:p>
      </dgm:t>
    </dgm:pt>
    <dgm:pt modelId="{A2C6AFCE-2705-496F-9C6B-C4A2AEF0ECC4}" type="pres">
      <dgm:prSet presAssocID="{1807F9BE-AAAF-4CBF-B10D-B7459476B48E}" presName="rootConnector" presStyleLbl="node1" presStyleIdx="0" presStyleCnt="2"/>
      <dgm:spPr/>
      <dgm:t>
        <a:bodyPr/>
        <a:lstStyle/>
        <a:p>
          <a:endParaRPr lang="en-GB"/>
        </a:p>
      </dgm:t>
    </dgm:pt>
    <dgm:pt modelId="{163031B1-B317-4FD4-BE6E-B458C90001BA}" type="pres">
      <dgm:prSet presAssocID="{1807F9BE-AAAF-4CBF-B10D-B7459476B48E}" presName="childShape" presStyleCnt="0"/>
      <dgm:spPr/>
      <dgm:t>
        <a:bodyPr/>
        <a:lstStyle/>
        <a:p>
          <a:endParaRPr lang="en-GB"/>
        </a:p>
      </dgm:t>
    </dgm:pt>
    <dgm:pt modelId="{B1BF8F5B-6B77-434D-A340-8E4919FCFA0E}" type="pres">
      <dgm:prSet presAssocID="{8CADCE5F-3FAA-4772-B6C3-146C7C2C4D54}" presName="Name13" presStyleLbl="parChTrans1D2" presStyleIdx="0" presStyleCnt="6"/>
      <dgm:spPr/>
      <dgm:t>
        <a:bodyPr/>
        <a:lstStyle/>
        <a:p>
          <a:endParaRPr lang="en-GB"/>
        </a:p>
      </dgm:t>
    </dgm:pt>
    <dgm:pt modelId="{AD8824B4-4EBD-4AFD-9D53-42358BFF7529}" type="pres">
      <dgm:prSet presAssocID="{DAE0951B-FCD4-4CF6-9AF3-E59716406449}" presName="childText" presStyleLbl="bgAcc1" presStyleIdx="0" presStyleCnt="6" custScaleX="127464" custScaleY="224493" custLinFactNeighborX="-64565" custLinFactNeighborY="-3437">
        <dgm:presLayoutVars>
          <dgm:bulletEnabled val="1"/>
        </dgm:presLayoutVars>
      </dgm:prSet>
      <dgm:spPr/>
      <dgm:t>
        <a:bodyPr/>
        <a:lstStyle/>
        <a:p>
          <a:endParaRPr lang="en-GB"/>
        </a:p>
      </dgm:t>
    </dgm:pt>
    <dgm:pt modelId="{30D227EB-68C3-4A0D-A404-7C93A761EDCD}" type="pres">
      <dgm:prSet presAssocID="{3EC73B29-1782-4302-A3AE-5D64732918CA}" presName="Name13" presStyleLbl="parChTrans1D2" presStyleIdx="1" presStyleCnt="6"/>
      <dgm:spPr/>
      <dgm:t>
        <a:bodyPr/>
        <a:lstStyle/>
        <a:p>
          <a:endParaRPr lang="en-GB"/>
        </a:p>
      </dgm:t>
    </dgm:pt>
    <dgm:pt modelId="{3C436783-FCA4-4BAA-BA26-ED0428C73FAB}" type="pres">
      <dgm:prSet presAssocID="{1F7728AA-B884-438C-B6C5-E9FF4B0142E1}" presName="childText" presStyleLbl="bgAcc1" presStyleIdx="1" presStyleCnt="6" custScaleX="127811" custScaleY="223708" custLinFactNeighborX="-64565" custLinFactNeighborY="-9779">
        <dgm:presLayoutVars>
          <dgm:bulletEnabled val="1"/>
        </dgm:presLayoutVars>
      </dgm:prSet>
      <dgm:spPr/>
      <dgm:t>
        <a:bodyPr/>
        <a:lstStyle/>
        <a:p>
          <a:endParaRPr lang="en-GB"/>
        </a:p>
      </dgm:t>
    </dgm:pt>
    <dgm:pt modelId="{BBB5071E-4CE3-4BA6-BF3F-DE6113D3BDB7}" type="pres">
      <dgm:prSet presAssocID="{D8F93D3A-FF98-4EC6-8AB1-8B65C7D71E3A}" presName="root" presStyleCnt="0"/>
      <dgm:spPr/>
    </dgm:pt>
    <dgm:pt modelId="{2EAA296D-ACA5-4B32-93C4-5813BAC5721E}" type="pres">
      <dgm:prSet presAssocID="{D8F93D3A-FF98-4EC6-8AB1-8B65C7D71E3A}" presName="rootComposite" presStyleCnt="0"/>
      <dgm:spPr/>
    </dgm:pt>
    <dgm:pt modelId="{FF6A21D5-D420-4858-BBAE-DE81AED650DD}" type="pres">
      <dgm:prSet presAssocID="{D8F93D3A-FF98-4EC6-8AB1-8B65C7D71E3A}" presName="rootText" presStyleLbl="node1" presStyleIdx="1" presStyleCnt="2" custScaleX="141297" custLinFactNeighborX="-46701" custLinFactNeighborY="-52"/>
      <dgm:spPr/>
      <dgm:t>
        <a:bodyPr/>
        <a:lstStyle/>
        <a:p>
          <a:endParaRPr lang="en-GB"/>
        </a:p>
      </dgm:t>
    </dgm:pt>
    <dgm:pt modelId="{13DD33BF-7F1F-4956-8146-0DC3A7A0995F}" type="pres">
      <dgm:prSet presAssocID="{D8F93D3A-FF98-4EC6-8AB1-8B65C7D71E3A}" presName="rootConnector" presStyleLbl="node1" presStyleIdx="1" presStyleCnt="2"/>
      <dgm:spPr/>
      <dgm:t>
        <a:bodyPr/>
        <a:lstStyle/>
        <a:p>
          <a:endParaRPr lang="en-GB"/>
        </a:p>
      </dgm:t>
    </dgm:pt>
    <dgm:pt modelId="{358DC09B-218D-46F7-86F4-6DCD45D39AB3}" type="pres">
      <dgm:prSet presAssocID="{D8F93D3A-FF98-4EC6-8AB1-8B65C7D71E3A}" presName="childShape" presStyleCnt="0"/>
      <dgm:spPr/>
    </dgm:pt>
    <dgm:pt modelId="{C5B3EB27-9084-4D43-B326-16653EC3F0DB}" type="pres">
      <dgm:prSet presAssocID="{7B68A905-B333-493C-8006-EFB68FABEA31}" presName="Name13" presStyleLbl="parChTrans1D2" presStyleIdx="2" presStyleCnt="6"/>
      <dgm:spPr/>
      <dgm:t>
        <a:bodyPr/>
        <a:lstStyle/>
        <a:p>
          <a:endParaRPr lang="en-GB"/>
        </a:p>
      </dgm:t>
    </dgm:pt>
    <dgm:pt modelId="{87646175-0CC9-4033-8BDF-0F6C569796E7}" type="pres">
      <dgm:prSet presAssocID="{6D6F4F3C-8166-4298-8960-3199B9951845}" presName="childText" presStyleLbl="bgAcc1" presStyleIdx="2" presStyleCnt="6" custScaleX="145189" custLinFactNeighborX="-49862" custLinFactNeighborY="7439">
        <dgm:presLayoutVars>
          <dgm:bulletEnabled val="1"/>
        </dgm:presLayoutVars>
      </dgm:prSet>
      <dgm:spPr/>
      <dgm:t>
        <a:bodyPr/>
        <a:lstStyle/>
        <a:p>
          <a:endParaRPr lang="en-GB"/>
        </a:p>
      </dgm:t>
    </dgm:pt>
    <dgm:pt modelId="{66A27C15-A361-400F-B4FE-086F2ED9C769}" type="pres">
      <dgm:prSet presAssocID="{A3949F0A-6AA6-4FE5-9403-DB14FB9BD143}" presName="Name13" presStyleLbl="parChTrans1D2" presStyleIdx="3" presStyleCnt="6"/>
      <dgm:spPr/>
      <dgm:t>
        <a:bodyPr/>
        <a:lstStyle/>
        <a:p>
          <a:endParaRPr lang="en-GB"/>
        </a:p>
      </dgm:t>
    </dgm:pt>
    <dgm:pt modelId="{80B7FBC9-59B3-48F5-BA59-84ED5C5CCC70}" type="pres">
      <dgm:prSet presAssocID="{A879FAEE-A413-46A1-A700-5C2983FE3EDC}" presName="childText" presStyleLbl="bgAcc1" presStyleIdx="3" presStyleCnt="6" custScaleX="145188" custLinFactNeighborX="-44991" custLinFactNeighborY="-658">
        <dgm:presLayoutVars>
          <dgm:bulletEnabled val="1"/>
        </dgm:presLayoutVars>
      </dgm:prSet>
      <dgm:spPr/>
      <dgm:t>
        <a:bodyPr/>
        <a:lstStyle/>
        <a:p>
          <a:endParaRPr lang="en-GB"/>
        </a:p>
      </dgm:t>
    </dgm:pt>
    <dgm:pt modelId="{EF2A67D2-A208-4E54-A471-CE002AF42604}" type="pres">
      <dgm:prSet presAssocID="{26695543-A2FC-47EB-8522-24480AE4D31D}" presName="Name13" presStyleLbl="parChTrans1D2" presStyleIdx="4" presStyleCnt="6"/>
      <dgm:spPr/>
      <dgm:t>
        <a:bodyPr/>
        <a:lstStyle/>
        <a:p>
          <a:endParaRPr lang="en-GB"/>
        </a:p>
      </dgm:t>
    </dgm:pt>
    <dgm:pt modelId="{E5E26224-EE15-4C70-97A1-5EE8ED658A86}" type="pres">
      <dgm:prSet presAssocID="{238074C0-6DBB-4D4E-A2B1-C9118DA93CB0}" presName="childText" presStyleLbl="bgAcc1" presStyleIdx="4" presStyleCnt="6" custScaleX="145189" custLinFactNeighborX="-44991" custLinFactNeighborY="-961">
        <dgm:presLayoutVars>
          <dgm:bulletEnabled val="1"/>
        </dgm:presLayoutVars>
      </dgm:prSet>
      <dgm:spPr/>
      <dgm:t>
        <a:bodyPr/>
        <a:lstStyle/>
        <a:p>
          <a:endParaRPr lang="en-GB"/>
        </a:p>
      </dgm:t>
    </dgm:pt>
    <dgm:pt modelId="{69827C08-CAD6-40B1-81F7-9E68E49B7FFE}" type="pres">
      <dgm:prSet presAssocID="{F362796A-CF37-4DF5-A1CB-668063F2F1E8}" presName="Name13" presStyleLbl="parChTrans1D2" presStyleIdx="5" presStyleCnt="6"/>
      <dgm:spPr/>
      <dgm:t>
        <a:bodyPr/>
        <a:lstStyle/>
        <a:p>
          <a:endParaRPr lang="en-GB"/>
        </a:p>
      </dgm:t>
    </dgm:pt>
    <dgm:pt modelId="{0F3AA9F2-67F0-4ABA-AA5D-49EF12C01CEC}" type="pres">
      <dgm:prSet presAssocID="{F4407B31-8569-4416-B08D-68D83C2769E8}" presName="childText" presStyleLbl="bgAcc1" presStyleIdx="5" presStyleCnt="6" custScaleX="145189" custLinFactNeighborX="-40120" custLinFactNeighborY="-1264">
        <dgm:presLayoutVars>
          <dgm:bulletEnabled val="1"/>
        </dgm:presLayoutVars>
      </dgm:prSet>
      <dgm:spPr/>
      <dgm:t>
        <a:bodyPr/>
        <a:lstStyle/>
        <a:p>
          <a:endParaRPr lang="en-GB"/>
        </a:p>
      </dgm:t>
    </dgm:pt>
  </dgm:ptLst>
  <dgm:cxnLst>
    <dgm:cxn modelId="{3C47F363-C6B2-4B38-9EA5-275384BF7A42}" type="presOf" srcId="{DAE0951B-FCD4-4CF6-9AF3-E59716406449}" destId="{AD8824B4-4EBD-4AFD-9D53-42358BFF7529}" srcOrd="0" destOrd="0" presId="urn:microsoft.com/office/officeart/2005/8/layout/hierarchy3"/>
    <dgm:cxn modelId="{2131BCCE-4573-49B7-AC1D-DF3DA9DB195C}" type="presOf" srcId="{1F7728AA-B884-438C-B6C5-E9FF4B0142E1}" destId="{3C436783-FCA4-4BAA-BA26-ED0428C73FAB}" srcOrd="0" destOrd="0" presId="urn:microsoft.com/office/officeart/2005/8/layout/hierarchy3"/>
    <dgm:cxn modelId="{DACDBFBD-54A8-45E5-85B5-40E22F5EEA9D}" type="presOf" srcId="{1807F9BE-AAAF-4CBF-B10D-B7459476B48E}" destId="{10731F9B-C27E-4F3B-ABAE-1E00925DD246}" srcOrd="0" destOrd="0" presId="urn:microsoft.com/office/officeart/2005/8/layout/hierarchy3"/>
    <dgm:cxn modelId="{9D600D2A-5025-4A51-950C-1107614CA60A}" type="presOf" srcId="{238074C0-6DBB-4D4E-A2B1-C9118DA93CB0}" destId="{E5E26224-EE15-4C70-97A1-5EE8ED658A86}" srcOrd="0" destOrd="0" presId="urn:microsoft.com/office/officeart/2005/8/layout/hierarchy3"/>
    <dgm:cxn modelId="{74CD5861-678F-4ABB-9CDD-6191AF619DAE}" type="presOf" srcId="{1807F9BE-AAAF-4CBF-B10D-B7459476B48E}" destId="{A2C6AFCE-2705-496F-9C6B-C4A2AEF0ECC4}" srcOrd="1" destOrd="0" presId="urn:microsoft.com/office/officeart/2005/8/layout/hierarchy3"/>
    <dgm:cxn modelId="{B38F1B4D-E8D1-4F54-8FA4-B6FEEFC0784B}" srcId="{D8F93D3A-FF98-4EC6-8AB1-8B65C7D71E3A}" destId="{A879FAEE-A413-46A1-A700-5C2983FE3EDC}" srcOrd="1" destOrd="0" parTransId="{A3949F0A-6AA6-4FE5-9403-DB14FB9BD143}" sibTransId="{C32152BE-07B8-4549-99E4-996FD37C52F8}"/>
    <dgm:cxn modelId="{09AAA378-DDC8-4CA7-B98F-922A46B6821B}" type="presOf" srcId="{26695543-A2FC-47EB-8522-24480AE4D31D}" destId="{EF2A67D2-A208-4E54-A471-CE002AF42604}" srcOrd="0" destOrd="0" presId="urn:microsoft.com/office/officeart/2005/8/layout/hierarchy3"/>
    <dgm:cxn modelId="{E793E112-577A-47F5-8186-ABA06E1437FF}" type="presOf" srcId="{F4407B31-8569-4416-B08D-68D83C2769E8}" destId="{0F3AA9F2-67F0-4ABA-AA5D-49EF12C01CEC}" srcOrd="0" destOrd="0" presId="urn:microsoft.com/office/officeart/2005/8/layout/hierarchy3"/>
    <dgm:cxn modelId="{2045D127-C23C-4B32-9F91-8E115F315CCC}" type="presOf" srcId="{3EC73B29-1782-4302-A3AE-5D64732918CA}" destId="{30D227EB-68C3-4A0D-A404-7C93A761EDCD}" srcOrd="0" destOrd="0" presId="urn:microsoft.com/office/officeart/2005/8/layout/hierarchy3"/>
    <dgm:cxn modelId="{E0231450-49F6-4D88-A48B-4C79F60BE478}" type="presOf" srcId="{A879FAEE-A413-46A1-A700-5C2983FE3EDC}" destId="{80B7FBC9-59B3-48F5-BA59-84ED5C5CCC70}" srcOrd="0" destOrd="0" presId="urn:microsoft.com/office/officeart/2005/8/layout/hierarchy3"/>
    <dgm:cxn modelId="{543BD24C-C2BA-4F00-861E-DDA23D071800}" srcId="{6220D053-92E5-412E-8714-A43B8E48441B}" destId="{D8F93D3A-FF98-4EC6-8AB1-8B65C7D71E3A}" srcOrd="1" destOrd="0" parTransId="{7A3678DD-0EAF-474A-9DA7-2074B0BF6C43}" sibTransId="{A0C3F558-F557-437B-8D9D-7F0E07C534AB}"/>
    <dgm:cxn modelId="{A92D640A-32B6-4131-87DA-F1080EB1A2A6}" srcId="{1807F9BE-AAAF-4CBF-B10D-B7459476B48E}" destId="{1F7728AA-B884-438C-B6C5-E9FF4B0142E1}" srcOrd="1" destOrd="0" parTransId="{3EC73B29-1782-4302-A3AE-5D64732918CA}" sibTransId="{204859DA-E5E0-46D4-95BE-073226BEE8F3}"/>
    <dgm:cxn modelId="{E83A36C1-FFDE-4F61-A06D-2BD31AD5AAD5}" srcId="{D8F93D3A-FF98-4EC6-8AB1-8B65C7D71E3A}" destId="{6D6F4F3C-8166-4298-8960-3199B9951845}" srcOrd="0" destOrd="0" parTransId="{7B68A905-B333-493C-8006-EFB68FABEA31}" sibTransId="{33582C43-40FD-473D-A8D6-4677B07E4029}"/>
    <dgm:cxn modelId="{9194A2F3-75BF-4810-B9FA-817555B3CC2F}" type="presOf" srcId="{A3949F0A-6AA6-4FE5-9403-DB14FB9BD143}" destId="{66A27C15-A361-400F-B4FE-086F2ED9C769}" srcOrd="0" destOrd="0" presId="urn:microsoft.com/office/officeart/2005/8/layout/hierarchy3"/>
    <dgm:cxn modelId="{39AFBA4C-3525-4066-8602-92E82C4FB623}" type="presOf" srcId="{D8F93D3A-FF98-4EC6-8AB1-8B65C7D71E3A}" destId="{FF6A21D5-D420-4858-BBAE-DE81AED650DD}" srcOrd="0" destOrd="0" presId="urn:microsoft.com/office/officeart/2005/8/layout/hierarchy3"/>
    <dgm:cxn modelId="{22C5C7CB-99DE-4271-8C44-0F3D325A66C5}" srcId="{1807F9BE-AAAF-4CBF-B10D-B7459476B48E}" destId="{DAE0951B-FCD4-4CF6-9AF3-E59716406449}" srcOrd="0" destOrd="0" parTransId="{8CADCE5F-3FAA-4772-B6C3-146C7C2C4D54}" sibTransId="{688FD825-F41B-403B-B56E-BBD9FA58A4BC}"/>
    <dgm:cxn modelId="{057AE624-F225-4125-891B-846D0C181CB9}" type="presOf" srcId="{7B68A905-B333-493C-8006-EFB68FABEA31}" destId="{C5B3EB27-9084-4D43-B326-16653EC3F0DB}" srcOrd="0" destOrd="0" presId="urn:microsoft.com/office/officeart/2005/8/layout/hierarchy3"/>
    <dgm:cxn modelId="{E68FDF0A-2A0F-4124-B142-F695896F6BDA}" type="presOf" srcId="{D8F93D3A-FF98-4EC6-8AB1-8B65C7D71E3A}" destId="{13DD33BF-7F1F-4956-8146-0DC3A7A0995F}" srcOrd="1" destOrd="0" presId="urn:microsoft.com/office/officeart/2005/8/layout/hierarchy3"/>
    <dgm:cxn modelId="{DACE00DF-3893-414D-902D-C8071D9DC603}" srcId="{D8F93D3A-FF98-4EC6-8AB1-8B65C7D71E3A}" destId="{238074C0-6DBB-4D4E-A2B1-C9118DA93CB0}" srcOrd="2" destOrd="0" parTransId="{26695543-A2FC-47EB-8522-24480AE4D31D}" sibTransId="{22862C7C-5BF0-4E73-B74D-94C1943693DF}"/>
    <dgm:cxn modelId="{EDCB8E66-47B2-44DE-BA94-6CEB7E93E478}" type="presOf" srcId="{F362796A-CF37-4DF5-A1CB-668063F2F1E8}" destId="{69827C08-CAD6-40B1-81F7-9E68E49B7FFE}" srcOrd="0" destOrd="0" presId="urn:microsoft.com/office/officeart/2005/8/layout/hierarchy3"/>
    <dgm:cxn modelId="{A4A3F93B-5C41-417A-93E5-18A674199A84}" type="presOf" srcId="{6D6F4F3C-8166-4298-8960-3199B9951845}" destId="{87646175-0CC9-4033-8BDF-0F6C569796E7}" srcOrd="0" destOrd="0" presId="urn:microsoft.com/office/officeart/2005/8/layout/hierarchy3"/>
    <dgm:cxn modelId="{8FFC3C09-5BC6-468B-A97A-2C032606203A}" srcId="{6220D053-92E5-412E-8714-A43B8E48441B}" destId="{1807F9BE-AAAF-4CBF-B10D-B7459476B48E}" srcOrd="0" destOrd="0" parTransId="{AAA94C38-06AA-449F-92A7-C12D481B7F0E}" sibTransId="{2FF885C6-6AFE-4360-A438-C7D9584DFBF5}"/>
    <dgm:cxn modelId="{47A289ED-1EF4-48DC-A461-5D00D75E88F0}" srcId="{D8F93D3A-FF98-4EC6-8AB1-8B65C7D71E3A}" destId="{F4407B31-8569-4416-B08D-68D83C2769E8}" srcOrd="3" destOrd="0" parTransId="{F362796A-CF37-4DF5-A1CB-668063F2F1E8}" sibTransId="{8540B769-ABC0-4436-892F-973BDC788A53}"/>
    <dgm:cxn modelId="{2016C152-1479-4FD0-9D6A-107D2AD1E249}" type="presOf" srcId="{6220D053-92E5-412E-8714-A43B8E48441B}" destId="{EAD56E4F-8808-405E-8BC5-F2B5EE86421E}" srcOrd="0" destOrd="0" presId="urn:microsoft.com/office/officeart/2005/8/layout/hierarchy3"/>
    <dgm:cxn modelId="{158D7F96-DB99-4CFD-B9E3-EF054B0764E4}" type="presOf" srcId="{8CADCE5F-3FAA-4772-B6C3-146C7C2C4D54}" destId="{B1BF8F5B-6B77-434D-A340-8E4919FCFA0E}" srcOrd="0" destOrd="0" presId="urn:microsoft.com/office/officeart/2005/8/layout/hierarchy3"/>
    <dgm:cxn modelId="{F2BB837C-1706-4558-AC7C-A8A44296B48E}" type="presParOf" srcId="{EAD56E4F-8808-405E-8BC5-F2B5EE86421E}" destId="{82EC0646-2FBD-4613-BF83-C15A476AB24A}" srcOrd="0" destOrd="0" presId="urn:microsoft.com/office/officeart/2005/8/layout/hierarchy3"/>
    <dgm:cxn modelId="{2A821930-CFAE-4AE0-906A-46F07C96E334}" type="presParOf" srcId="{82EC0646-2FBD-4613-BF83-C15A476AB24A}" destId="{972E8060-4C7F-43B5-ABF8-127E471B0671}" srcOrd="0" destOrd="0" presId="urn:microsoft.com/office/officeart/2005/8/layout/hierarchy3"/>
    <dgm:cxn modelId="{82638568-6A0E-4DAA-AF9D-A26147DCF587}" type="presParOf" srcId="{972E8060-4C7F-43B5-ABF8-127E471B0671}" destId="{10731F9B-C27E-4F3B-ABAE-1E00925DD246}" srcOrd="0" destOrd="0" presId="urn:microsoft.com/office/officeart/2005/8/layout/hierarchy3"/>
    <dgm:cxn modelId="{DDDC2E70-096B-458E-AAD9-C5FA9E4B29D9}" type="presParOf" srcId="{972E8060-4C7F-43B5-ABF8-127E471B0671}" destId="{A2C6AFCE-2705-496F-9C6B-C4A2AEF0ECC4}" srcOrd="1" destOrd="0" presId="urn:microsoft.com/office/officeart/2005/8/layout/hierarchy3"/>
    <dgm:cxn modelId="{FDF54068-617C-41D0-959D-D397E20A4990}" type="presParOf" srcId="{82EC0646-2FBD-4613-BF83-C15A476AB24A}" destId="{163031B1-B317-4FD4-BE6E-B458C90001BA}" srcOrd="1" destOrd="0" presId="urn:microsoft.com/office/officeart/2005/8/layout/hierarchy3"/>
    <dgm:cxn modelId="{545D086E-C79B-4263-8968-0E54E37F4E72}" type="presParOf" srcId="{163031B1-B317-4FD4-BE6E-B458C90001BA}" destId="{B1BF8F5B-6B77-434D-A340-8E4919FCFA0E}" srcOrd="0" destOrd="0" presId="urn:microsoft.com/office/officeart/2005/8/layout/hierarchy3"/>
    <dgm:cxn modelId="{5AE75C64-AA6B-481C-BE82-3B2003A3EDBF}" type="presParOf" srcId="{163031B1-B317-4FD4-BE6E-B458C90001BA}" destId="{AD8824B4-4EBD-4AFD-9D53-42358BFF7529}" srcOrd="1" destOrd="0" presId="urn:microsoft.com/office/officeart/2005/8/layout/hierarchy3"/>
    <dgm:cxn modelId="{4F783D6B-6FD0-4B1E-9430-31BCE8241C85}" type="presParOf" srcId="{163031B1-B317-4FD4-BE6E-B458C90001BA}" destId="{30D227EB-68C3-4A0D-A404-7C93A761EDCD}" srcOrd="2" destOrd="0" presId="urn:microsoft.com/office/officeart/2005/8/layout/hierarchy3"/>
    <dgm:cxn modelId="{9BFEDB4B-78B0-4625-B6CE-ECE7BFB87A5A}" type="presParOf" srcId="{163031B1-B317-4FD4-BE6E-B458C90001BA}" destId="{3C436783-FCA4-4BAA-BA26-ED0428C73FAB}" srcOrd="3" destOrd="0" presId="urn:microsoft.com/office/officeart/2005/8/layout/hierarchy3"/>
    <dgm:cxn modelId="{891D2A72-3D1C-4423-A28B-36777C26C546}" type="presParOf" srcId="{EAD56E4F-8808-405E-8BC5-F2B5EE86421E}" destId="{BBB5071E-4CE3-4BA6-BF3F-DE6113D3BDB7}" srcOrd="1" destOrd="0" presId="urn:microsoft.com/office/officeart/2005/8/layout/hierarchy3"/>
    <dgm:cxn modelId="{9FC0DDA0-68BC-4675-9B5B-3FBC2A73B9B8}" type="presParOf" srcId="{BBB5071E-4CE3-4BA6-BF3F-DE6113D3BDB7}" destId="{2EAA296D-ACA5-4B32-93C4-5813BAC5721E}" srcOrd="0" destOrd="0" presId="urn:microsoft.com/office/officeart/2005/8/layout/hierarchy3"/>
    <dgm:cxn modelId="{723D49B6-684A-469E-A24E-87578492DB50}" type="presParOf" srcId="{2EAA296D-ACA5-4B32-93C4-5813BAC5721E}" destId="{FF6A21D5-D420-4858-BBAE-DE81AED650DD}" srcOrd="0" destOrd="0" presId="urn:microsoft.com/office/officeart/2005/8/layout/hierarchy3"/>
    <dgm:cxn modelId="{A835F4D2-D1C5-42A6-9B27-E5C429798AEE}" type="presParOf" srcId="{2EAA296D-ACA5-4B32-93C4-5813BAC5721E}" destId="{13DD33BF-7F1F-4956-8146-0DC3A7A0995F}" srcOrd="1" destOrd="0" presId="urn:microsoft.com/office/officeart/2005/8/layout/hierarchy3"/>
    <dgm:cxn modelId="{57C7CEF4-D47E-4D9D-8E6E-DD75D9A95146}" type="presParOf" srcId="{BBB5071E-4CE3-4BA6-BF3F-DE6113D3BDB7}" destId="{358DC09B-218D-46F7-86F4-6DCD45D39AB3}" srcOrd="1" destOrd="0" presId="urn:microsoft.com/office/officeart/2005/8/layout/hierarchy3"/>
    <dgm:cxn modelId="{530E6051-C2CE-4082-B7BE-22A94E0417C2}" type="presParOf" srcId="{358DC09B-218D-46F7-86F4-6DCD45D39AB3}" destId="{C5B3EB27-9084-4D43-B326-16653EC3F0DB}" srcOrd="0" destOrd="0" presId="urn:microsoft.com/office/officeart/2005/8/layout/hierarchy3"/>
    <dgm:cxn modelId="{6851FCB3-E39B-4EE9-9779-C9086A5186CC}" type="presParOf" srcId="{358DC09B-218D-46F7-86F4-6DCD45D39AB3}" destId="{87646175-0CC9-4033-8BDF-0F6C569796E7}" srcOrd="1" destOrd="0" presId="urn:microsoft.com/office/officeart/2005/8/layout/hierarchy3"/>
    <dgm:cxn modelId="{2A581AED-DB21-4190-BFF3-B45772F0E1AB}" type="presParOf" srcId="{358DC09B-218D-46F7-86F4-6DCD45D39AB3}" destId="{66A27C15-A361-400F-B4FE-086F2ED9C769}" srcOrd="2" destOrd="0" presId="urn:microsoft.com/office/officeart/2005/8/layout/hierarchy3"/>
    <dgm:cxn modelId="{5E2D410A-D5C4-4616-9679-13E55A432BF9}" type="presParOf" srcId="{358DC09B-218D-46F7-86F4-6DCD45D39AB3}" destId="{80B7FBC9-59B3-48F5-BA59-84ED5C5CCC70}" srcOrd="3" destOrd="0" presId="urn:microsoft.com/office/officeart/2005/8/layout/hierarchy3"/>
    <dgm:cxn modelId="{4AE3DA4B-02C8-42B0-A7EE-301421DB1AA7}" type="presParOf" srcId="{358DC09B-218D-46F7-86F4-6DCD45D39AB3}" destId="{EF2A67D2-A208-4E54-A471-CE002AF42604}" srcOrd="4" destOrd="0" presId="urn:microsoft.com/office/officeart/2005/8/layout/hierarchy3"/>
    <dgm:cxn modelId="{19B9B3A7-C52E-4095-8971-0CEE545B497A}" type="presParOf" srcId="{358DC09B-218D-46F7-86F4-6DCD45D39AB3}" destId="{E5E26224-EE15-4C70-97A1-5EE8ED658A86}" srcOrd="5" destOrd="0" presId="urn:microsoft.com/office/officeart/2005/8/layout/hierarchy3"/>
    <dgm:cxn modelId="{2B493F5F-9C91-4D51-9677-0CD19E40AB27}" type="presParOf" srcId="{358DC09B-218D-46F7-86F4-6DCD45D39AB3}" destId="{69827C08-CAD6-40B1-81F7-9E68E49B7FFE}" srcOrd="6" destOrd="0" presId="urn:microsoft.com/office/officeart/2005/8/layout/hierarchy3"/>
    <dgm:cxn modelId="{073F5E7E-41BB-4AA8-8966-6C941C81A366}" type="presParOf" srcId="{358DC09B-218D-46F7-86F4-6DCD45D39AB3}" destId="{0F3AA9F2-67F0-4ABA-AA5D-49EF12C01CEC}" srcOrd="7" destOrd="0" presId="urn:microsoft.com/office/officeart/2005/8/layout/hierarchy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731F9B-C27E-4F3B-ABAE-1E00925DD246}">
      <dsp:nvSpPr>
        <dsp:cNvPr id="0" name=""/>
        <dsp:cNvSpPr/>
      </dsp:nvSpPr>
      <dsp:spPr>
        <a:xfrm>
          <a:off x="243878" y="357"/>
          <a:ext cx="2518282" cy="923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GB" sz="3000" kern="1200" dirty="0" smtClean="0"/>
            <a:t>Course input sessions</a:t>
          </a:r>
          <a:endParaRPr lang="en-GB" sz="3000" kern="1200" dirty="0"/>
        </a:p>
      </dsp:txBody>
      <dsp:txXfrm>
        <a:off x="243878" y="357"/>
        <a:ext cx="2518282" cy="923943"/>
      </dsp:txXfrm>
    </dsp:sp>
    <dsp:sp modelId="{B1BF8F5B-6B77-434D-A340-8E4919FCFA0E}">
      <dsp:nvSpPr>
        <dsp:cNvPr id="0" name=""/>
        <dsp:cNvSpPr/>
      </dsp:nvSpPr>
      <dsp:spPr>
        <a:xfrm>
          <a:off x="495706" y="924300"/>
          <a:ext cx="229579" cy="1236444"/>
        </a:xfrm>
        <a:custGeom>
          <a:avLst/>
          <a:gdLst/>
          <a:ahLst/>
          <a:cxnLst/>
          <a:rect l="0" t="0" r="0" b="0"/>
          <a:pathLst>
            <a:path>
              <a:moveTo>
                <a:pt x="0" y="0"/>
              </a:moveTo>
              <a:lnTo>
                <a:pt x="0" y="1236444"/>
              </a:lnTo>
              <a:lnTo>
                <a:pt x="229579" y="12364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8824B4-4EBD-4AFD-9D53-42358BFF7529}">
      <dsp:nvSpPr>
        <dsp:cNvPr id="0" name=""/>
        <dsp:cNvSpPr/>
      </dsp:nvSpPr>
      <dsp:spPr>
        <a:xfrm>
          <a:off x="725286" y="1123650"/>
          <a:ext cx="1884312" cy="20741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rgbClr val="FF0000"/>
              </a:solidFill>
            </a:rPr>
            <a:t>C</a:t>
          </a:r>
          <a:r>
            <a:rPr lang="en-GB" sz="1300" kern="1200" dirty="0" smtClean="0"/>
            <a:t>omputer </a:t>
          </a:r>
          <a:r>
            <a:rPr lang="en-GB" sz="1300" b="1" kern="1200" dirty="0" smtClean="0">
              <a:solidFill>
                <a:srgbClr val="FF0000"/>
              </a:solidFill>
            </a:rPr>
            <a:t>M</a:t>
          </a:r>
          <a:r>
            <a:rPr lang="en-GB" sz="1300" kern="1200" dirty="0" smtClean="0"/>
            <a:t>ediated </a:t>
          </a:r>
          <a:r>
            <a:rPr lang="en-GB" sz="1300" b="1" kern="1200" dirty="0" smtClean="0">
              <a:solidFill>
                <a:srgbClr val="FF0000"/>
              </a:solidFill>
            </a:rPr>
            <a:t>C</a:t>
          </a:r>
          <a:r>
            <a:rPr lang="en-GB" sz="1300" kern="1200" dirty="0" smtClean="0"/>
            <a:t>ommunication</a:t>
          </a:r>
        </a:p>
        <a:p>
          <a:pPr lvl="0" algn="ctr" defTabSz="577850">
            <a:lnSpc>
              <a:spcPct val="90000"/>
            </a:lnSpc>
            <a:spcBef>
              <a:spcPct val="0"/>
            </a:spcBef>
            <a:spcAft>
              <a:spcPct val="35000"/>
            </a:spcAft>
          </a:pPr>
          <a:r>
            <a:rPr lang="en-GB" sz="1300" b="1" kern="1200" dirty="0" smtClean="0">
              <a:solidFill>
                <a:schemeClr val="accent2"/>
              </a:solidFill>
            </a:rPr>
            <a:t>I</a:t>
          </a:r>
          <a:r>
            <a:rPr lang="en-GB" sz="1300" kern="1200" dirty="0" smtClean="0"/>
            <a:t>ntercultural </a:t>
          </a:r>
          <a:r>
            <a:rPr lang="en-GB" sz="1300" b="1" kern="1200" dirty="0" smtClean="0">
              <a:solidFill>
                <a:schemeClr val="accent2"/>
              </a:solidFill>
            </a:rPr>
            <a:t>C</a:t>
          </a:r>
          <a:r>
            <a:rPr lang="en-GB" sz="1300" kern="1200" dirty="0" smtClean="0"/>
            <a:t>ommunication; </a:t>
          </a:r>
        </a:p>
        <a:p>
          <a:pPr lvl="0" algn="ctr" defTabSz="577850">
            <a:lnSpc>
              <a:spcPct val="90000"/>
            </a:lnSpc>
            <a:spcBef>
              <a:spcPct val="0"/>
            </a:spcBef>
            <a:spcAft>
              <a:spcPct val="35000"/>
            </a:spcAft>
          </a:pPr>
          <a:r>
            <a:rPr lang="en-GB" sz="1300" b="1" kern="1200" dirty="0" smtClean="0">
              <a:solidFill>
                <a:srgbClr val="00B050"/>
              </a:solidFill>
            </a:rPr>
            <a:t>C</a:t>
          </a:r>
          <a:r>
            <a:rPr lang="en-GB" sz="1300" kern="1200" dirty="0" smtClean="0"/>
            <a:t>omputer </a:t>
          </a:r>
          <a:r>
            <a:rPr lang="en-GB" sz="1300" b="1" kern="1200" dirty="0" smtClean="0">
              <a:solidFill>
                <a:srgbClr val="00B050"/>
              </a:solidFill>
            </a:rPr>
            <a:t>M</a:t>
          </a:r>
          <a:r>
            <a:rPr lang="en-GB" sz="1300" kern="1200" dirty="0" smtClean="0"/>
            <a:t>ediated </a:t>
          </a:r>
          <a:r>
            <a:rPr lang="en-GB" sz="1300" b="1" kern="1200" dirty="0" smtClean="0">
              <a:solidFill>
                <a:srgbClr val="00B050"/>
              </a:solidFill>
            </a:rPr>
            <a:t>I</a:t>
          </a:r>
          <a:r>
            <a:rPr lang="en-GB" sz="1300" kern="1200" dirty="0" smtClean="0"/>
            <a:t>ntercultural </a:t>
          </a:r>
          <a:r>
            <a:rPr lang="en-GB" sz="1300" b="1" kern="1200" dirty="0" smtClean="0">
              <a:solidFill>
                <a:srgbClr val="00B050"/>
              </a:solidFill>
            </a:rPr>
            <a:t>C</a:t>
          </a:r>
          <a:r>
            <a:rPr lang="en-GB" sz="1300" kern="1200" dirty="0" smtClean="0"/>
            <a:t>ommunication</a:t>
          </a:r>
          <a:endParaRPr lang="en-GB" sz="1300" kern="1200" dirty="0"/>
        </a:p>
      </dsp:txBody>
      <dsp:txXfrm>
        <a:off x="725286" y="1123650"/>
        <a:ext cx="1884312" cy="2074188"/>
      </dsp:txXfrm>
    </dsp:sp>
    <dsp:sp modelId="{30D227EB-68C3-4A0D-A404-7C93A761EDCD}">
      <dsp:nvSpPr>
        <dsp:cNvPr id="0" name=""/>
        <dsp:cNvSpPr/>
      </dsp:nvSpPr>
      <dsp:spPr>
        <a:xfrm>
          <a:off x="495706" y="924300"/>
          <a:ext cx="229579" cy="3479396"/>
        </a:xfrm>
        <a:custGeom>
          <a:avLst/>
          <a:gdLst/>
          <a:ahLst/>
          <a:cxnLst/>
          <a:rect l="0" t="0" r="0" b="0"/>
          <a:pathLst>
            <a:path>
              <a:moveTo>
                <a:pt x="0" y="0"/>
              </a:moveTo>
              <a:lnTo>
                <a:pt x="0" y="3479396"/>
              </a:lnTo>
              <a:lnTo>
                <a:pt x="229579" y="34793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436783-FCA4-4BAA-BA26-ED0428C73FAB}">
      <dsp:nvSpPr>
        <dsp:cNvPr id="0" name=""/>
        <dsp:cNvSpPr/>
      </dsp:nvSpPr>
      <dsp:spPr>
        <a:xfrm>
          <a:off x="725286" y="3370228"/>
          <a:ext cx="1889442" cy="20669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kern="1200" dirty="0" smtClean="0"/>
            <a:t>Data analysis</a:t>
          </a:r>
          <a:endParaRPr lang="en-GB" sz="1300" kern="1200" dirty="0"/>
        </a:p>
      </dsp:txBody>
      <dsp:txXfrm>
        <a:off x="725286" y="3370228"/>
        <a:ext cx="1889442" cy="2066935"/>
      </dsp:txXfrm>
    </dsp:sp>
    <dsp:sp modelId="{FF6A21D5-D420-4858-BBAE-DE81AED650DD}">
      <dsp:nvSpPr>
        <dsp:cNvPr id="0" name=""/>
        <dsp:cNvSpPr/>
      </dsp:nvSpPr>
      <dsp:spPr>
        <a:xfrm>
          <a:off x="3293372" y="0"/>
          <a:ext cx="2611009" cy="923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GB" sz="3000" kern="1200" dirty="0" smtClean="0"/>
            <a:t>CMIC project exchange</a:t>
          </a:r>
          <a:endParaRPr lang="en-GB" sz="3000" kern="1200" dirty="0"/>
        </a:p>
      </dsp:txBody>
      <dsp:txXfrm>
        <a:off x="3293372" y="0"/>
        <a:ext cx="2611009" cy="923943"/>
      </dsp:txXfrm>
    </dsp:sp>
    <dsp:sp modelId="{C5B3EB27-9084-4D43-B326-16653EC3F0DB}">
      <dsp:nvSpPr>
        <dsp:cNvPr id="0" name=""/>
        <dsp:cNvSpPr/>
      </dsp:nvSpPr>
      <dsp:spPr>
        <a:xfrm>
          <a:off x="3554473" y="923943"/>
          <a:ext cx="386967" cy="762167"/>
        </a:xfrm>
        <a:custGeom>
          <a:avLst/>
          <a:gdLst/>
          <a:ahLst/>
          <a:cxnLst/>
          <a:rect l="0" t="0" r="0" b="0"/>
          <a:pathLst>
            <a:path>
              <a:moveTo>
                <a:pt x="0" y="0"/>
              </a:moveTo>
              <a:lnTo>
                <a:pt x="0" y="762167"/>
              </a:lnTo>
              <a:lnTo>
                <a:pt x="386967" y="7621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646175-0CC9-4033-8BDF-0F6C569796E7}">
      <dsp:nvSpPr>
        <dsp:cNvPr id="0" name=""/>
        <dsp:cNvSpPr/>
      </dsp:nvSpPr>
      <dsp:spPr>
        <a:xfrm>
          <a:off x="3941441" y="1224138"/>
          <a:ext cx="2146343" cy="9239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rgbClr val="0070C0"/>
              </a:solidFill>
            </a:rPr>
            <a:t>Phase 1</a:t>
          </a:r>
        </a:p>
        <a:p>
          <a:pPr lvl="0" algn="ctr" defTabSz="577850">
            <a:lnSpc>
              <a:spcPct val="90000"/>
            </a:lnSpc>
            <a:spcBef>
              <a:spcPct val="0"/>
            </a:spcBef>
            <a:spcAft>
              <a:spcPct val="35000"/>
            </a:spcAft>
          </a:pPr>
          <a:r>
            <a:rPr lang="en-GB" sz="1300" kern="1200" dirty="0" smtClean="0"/>
            <a:t>Establishing Contact; personal introductions; negotiating tools and goals</a:t>
          </a:r>
          <a:r>
            <a:rPr lang="en-US" sz="1300" kern="1200" dirty="0" smtClean="0"/>
            <a:t> </a:t>
          </a:r>
          <a:endParaRPr lang="en-GB" sz="1300" kern="1200" dirty="0"/>
        </a:p>
      </dsp:txBody>
      <dsp:txXfrm>
        <a:off x="3941441" y="1224138"/>
        <a:ext cx="2146343" cy="923943"/>
      </dsp:txXfrm>
    </dsp:sp>
    <dsp:sp modelId="{66A27C15-A361-400F-B4FE-086F2ED9C769}">
      <dsp:nvSpPr>
        <dsp:cNvPr id="0" name=""/>
        <dsp:cNvSpPr/>
      </dsp:nvSpPr>
      <dsp:spPr>
        <a:xfrm>
          <a:off x="3554473" y="923943"/>
          <a:ext cx="458976" cy="1842284"/>
        </a:xfrm>
        <a:custGeom>
          <a:avLst/>
          <a:gdLst/>
          <a:ahLst/>
          <a:cxnLst/>
          <a:rect l="0" t="0" r="0" b="0"/>
          <a:pathLst>
            <a:path>
              <a:moveTo>
                <a:pt x="0" y="0"/>
              </a:moveTo>
              <a:lnTo>
                <a:pt x="0" y="1842284"/>
              </a:lnTo>
              <a:lnTo>
                <a:pt x="458976" y="18422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B7FBC9-59B3-48F5-BA59-84ED5C5CCC70}">
      <dsp:nvSpPr>
        <dsp:cNvPr id="0" name=""/>
        <dsp:cNvSpPr/>
      </dsp:nvSpPr>
      <dsp:spPr>
        <a:xfrm>
          <a:off x="4013449" y="2304256"/>
          <a:ext cx="2146328" cy="9239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rgbClr val="0070C0"/>
              </a:solidFill>
            </a:rPr>
            <a:t>Phase 2</a:t>
          </a:r>
        </a:p>
        <a:p>
          <a:pPr lvl="0" algn="ctr" defTabSz="577850">
            <a:lnSpc>
              <a:spcPct val="90000"/>
            </a:lnSpc>
            <a:spcBef>
              <a:spcPct val="0"/>
            </a:spcBef>
            <a:spcAft>
              <a:spcPct val="35000"/>
            </a:spcAft>
          </a:pPr>
          <a:r>
            <a:rPr lang="en-GB" sz="1300" kern="1200" dirty="0" smtClean="0"/>
            <a:t>CMIC Project exchange</a:t>
          </a:r>
          <a:endParaRPr lang="en-GB" sz="1300" kern="1200" dirty="0"/>
        </a:p>
      </dsp:txBody>
      <dsp:txXfrm>
        <a:off x="4013449" y="2304256"/>
        <a:ext cx="2146328" cy="923943"/>
      </dsp:txXfrm>
    </dsp:sp>
    <dsp:sp modelId="{EF2A67D2-A208-4E54-A471-CE002AF42604}">
      <dsp:nvSpPr>
        <dsp:cNvPr id="0" name=""/>
        <dsp:cNvSpPr/>
      </dsp:nvSpPr>
      <dsp:spPr>
        <a:xfrm>
          <a:off x="3554473" y="923943"/>
          <a:ext cx="458976" cy="2994414"/>
        </a:xfrm>
        <a:custGeom>
          <a:avLst/>
          <a:gdLst/>
          <a:ahLst/>
          <a:cxnLst/>
          <a:rect l="0" t="0" r="0" b="0"/>
          <a:pathLst>
            <a:path>
              <a:moveTo>
                <a:pt x="0" y="0"/>
              </a:moveTo>
              <a:lnTo>
                <a:pt x="0" y="2994414"/>
              </a:lnTo>
              <a:lnTo>
                <a:pt x="458976" y="299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E26224-EE15-4C70-97A1-5EE8ED658A86}">
      <dsp:nvSpPr>
        <dsp:cNvPr id="0" name=""/>
        <dsp:cNvSpPr/>
      </dsp:nvSpPr>
      <dsp:spPr>
        <a:xfrm>
          <a:off x="4013449" y="3456386"/>
          <a:ext cx="2146343" cy="9239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rgbClr val="0070C0"/>
              </a:solidFill>
            </a:rPr>
            <a:t>Phase 3</a:t>
          </a:r>
        </a:p>
        <a:p>
          <a:pPr lvl="0" algn="ctr" defTabSz="577850">
            <a:lnSpc>
              <a:spcPct val="90000"/>
            </a:lnSpc>
            <a:spcBef>
              <a:spcPct val="0"/>
            </a:spcBef>
            <a:spcAft>
              <a:spcPct val="35000"/>
            </a:spcAft>
          </a:pPr>
          <a:r>
            <a:rPr lang="en-GB" sz="1300" kern="1200" dirty="0" smtClean="0"/>
            <a:t>Data analysis</a:t>
          </a:r>
          <a:r>
            <a:rPr lang="en-US" sz="1300" kern="1200" dirty="0" smtClean="0"/>
            <a:t>; reflections</a:t>
          </a:r>
          <a:endParaRPr lang="en-GB" sz="1300" kern="1200" dirty="0"/>
        </a:p>
      </dsp:txBody>
      <dsp:txXfrm>
        <a:off x="4013449" y="3456386"/>
        <a:ext cx="2146343" cy="923943"/>
      </dsp:txXfrm>
    </dsp:sp>
    <dsp:sp modelId="{69827C08-CAD6-40B1-81F7-9E68E49B7FFE}">
      <dsp:nvSpPr>
        <dsp:cNvPr id="0" name=""/>
        <dsp:cNvSpPr/>
      </dsp:nvSpPr>
      <dsp:spPr>
        <a:xfrm>
          <a:off x="3554473" y="923943"/>
          <a:ext cx="530984" cy="4146544"/>
        </a:xfrm>
        <a:custGeom>
          <a:avLst/>
          <a:gdLst/>
          <a:ahLst/>
          <a:cxnLst/>
          <a:rect l="0" t="0" r="0" b="0"/>
          <a:pathLst>
            <a:path>
              <a:moveTo>
                <a:pt x="0" y="0"/>
              </a:moveTo>
              <a:lnTo>
                <a:pt x="0" y="4146544"/>
              </a:lnTo>
              <a:lnTo>
                <a:pt x="530984" y="41465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3AA9F2-67F0-4ABA-AA5D-49EF12C01CEC}">
      <dsp:nvSpPr>
        <dsp:cNvPr id="0" name=""/>
        <dsp:cNvSpPr/>
      </dsp:nvSpPr>
      <dsp:spPr>
        <a:xfrm>
          <a:off x="4085458" y="4608516"/>
          <a:ext cx="2146343" cy="9239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rgbClr val="0070C0"/>
              </a:solidFill>
            </a:rPr>
            <a:t>Phase 4</a:t>
          </a:r>
        </a:p>
        <a:p>
          <a:pPr lvl="0" algn="ctr" defTabSz="577850">
            <a:lnSpc>
              <a:spcPct val="90000"/>
            </a:lnSpc>
            <a:spcBef>
              <a:spcPct val="0"/>
            </a:spcBef>
            <a:spcAft>
              <a:spcPct val="35000"/>
            </a:spcAft>
          </a:pPr>
          <a:r>
            <a:rPr lang="en-GB" sz="1300" kern="1200" dirty="0" smtClean="0"/>
            <a:t>Demonstration </a:t>
          </a:r>
          <a:r>
            <a:rPr lang="en-GB" sz="1300" kern="1200" smtClean="0"/>
            <a:t>of learning</a:t>
          </a:r>
        </a:p>
        <a:p>
          <a:pPr lvl="0" algn="ctr" defTabSz="577850">
            <a:lnSpc>
              <a:spcPct val="90000"/>
            </a:lnSpc>
            <a:spcBef>
              <a:spcPct val="0"/>
            </a:spcBef>
            <a:spcAft>
              <a:spcPct val="35000"/>
            </a:spcAft>
          </a:pPr>
          <a:r>
            <a:rPr lang="en-US" sz="1300" kern="1200" smtClean="0"/>
            <a:t> </a:t>
          </a:r>
          <a:endParaRPr lang="en-GB" sz="1300" kern="1200" dirty="0"/>
        </a:p>
      </dsp:txBody>
      <dsp:txXfrm>
        <a:off x="4085458" y="4608516"/>
        <a:ext cx="2146343" cy="9239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cs typeface="+mn-cs"/>
              </a:defRPr>
            </a:lvl1pPr>
          </a:lstStyle>
          <a:p>
            <a:pPr>
              <a:defRPr/>
            </a:pPr>
            <a:endParaRPr lang="en-GB"/>
          </a:p>
        </p:txBody>
      </p:sp>
      <p:sp>
        <p:nvSpPr>
          <p:cNvPr id="747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GB"/>
          </a:p>
        </p:txBody>
      </p:sp>
      <p:sp>
        <p:nvSpPr>
          <p:cNvPr id="747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cs typeface="+mn-cs"/>
              </a:defRPr>
            </a:lvl1pPr>
          </a:lstStyle>
          <a:p>
            <a:pPr>
              <a:defRPr/>
            </a:pPr>
            <a:endParaRPr lang="en-GB"/>
          </a:p>
        </p:txBody>
      </p:sp>
      <p:sp>
        <p:nvSpPr>
          <p:cNvPr id="747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E797128-868C-40C0-8333-5A53192CCBF7}"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cs typeface="+mn-cs"/>
              </a:defRPr>
            </a:lvl1pPr>
          </a:lstStyle>
          <a:p>
            <a:pPr>
              <a:defRPr/>
            </a:pPr>
            <a:endParaRPr lang="en-GB"/>
          </a:p>
        </p:txBody>
      </p:sp>
      <p:sp>
        <p:nvSpPr>
          <p:cNvPr id="460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cs typeface="+mn-cs"/>
              </a:defRPr>
            </a:lvl1pPr>
          </a:lstStyle>
          <a:p>
            <a:pPr>
              <a:defRPr/>
            </a:pPr>
            <a:endParaRPr lang="en-GB"/>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15DDEDA6-482A-4BF3-A084-ABA867996E00}"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p:spPr>
        <p:txBody>
          <a:bodyPr/>
          <a:lstStyle/>
          <a:p>
            <a:pPr eaLnBrk="1" hangingPunct="1"/>
            <a:endParaRPr lang="en-US" smtClean="0"/>
          </a:p>
        </p:txBody>
      </p:sp>
      <p:sp>
        <p:nvSpPr>
          <p:cNvPr id="11268" name="Slide Number Placeholder 3"/>
          <p:cNvSpPr>
            <a:spLocks noGrp="1"/>
          </p:cNvSpPr>
          <p:nvPr>
            <p:ph type="sldNum" sz="quarter" idx="5"/>
          </p:nvPr>
        </p:nvSpPr>
        <p:spPr/>
        <p:txBody>
          <a:bodyPr/>
          <a:lstStyle/>
          <a:p>
            <a:pPr>
              <a:defRPr/>
            </a:pPr>
            <a:fld id="{7695BBA2-2449-4533-9733-D815C988F37E}" type="slidenum">
              <a:rPr lang="en-GB" smtClean="0"/>
              <a:pPr>
                <a:defRPr/>
              </a:pPr>
              <a:t>1</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Our starting</a:t>
            </a:r>
            <a:r>
              <a:rPr lang="en-GB" baseline="0" dirty="0" smtClean="0"/>
              <a:t> points: 1 - w</a:t>
            </a:r>
            <a:r>
              <a:rPr lang="en-GB" dirty="0" smtClean="0"/>
              <a:t>e</a:t>
            </a:r>
            <a:r>
              <a:rPr lang="en-GB" baseline="0" dirty="0" smtClean="0"/>
              <a:t> are interested in </a:t>
            </a:r>
            <a:r>
              <a:rPr lang="en-GB" dirty="0" smtClean="0"/>
              <a:t>communication as a process of meaning attribution</a:t>
            </a:r>
            <a:endParaRPr lang="en-GB" dirty="0"/>
          </a:p>
        </p:txBody>
      </p:sp>
      <p:sp>
        <p:nvSpPr>
          <p:cNvPr id="4" name="Slide Number Placeholder 3"/>
          <p:cNvSpPr>
            <a:spLocks noGrp="1"/>
          </p:cNvSpPr>
          <p:nvPr>
            <p:ph type="sldNum" sz="quarter" idx="10"/>
          </p:nvPr>
        </p:nvSpPr>
        <p:spPr/>
        <p:txBody>
          <a:bodyPr/>
          <a:lstStyle/>
          <a:p>
            <a:pPr>
              <a:defRPr/>
            </a:pPr>
            <a:fld id="{15DDEDA6-482A-4BF3-A084-ABA867996E00}" type="slidenum">
              <a:rPr lang="en-GB" smtClean="0"/>
              <a:pPr>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r>
              <a:rPr lang="en-US" dirty="0" smtClean="0"/>
              <a:t>2 – meaning attribution as</a:t>
            </a:r>
            <a:r>
              <a:rPr lang="en-US" baseline="0" dirty="0" smtClean="0"/>
              <a:t> </a:t>
            </a:r>
            <a:r>
              <a:rPr lang="en-US" baseline="0" dirty="0" err="1" smtClean="0"/>
              <a:t>realised</a:t>
            </a:r>
            <a:r>
              <a:rPr lang="en-US" baseline="0" dirty="0" smtClean="0"/>
              <a:t> in CMC contexts. This is a piece </a:t>
            </a:r>
            <a:r>
              <a:rPr lang="en-US" baseline="0" smtClean="0"/>
              <a:t>we refer </a:t>
            </a:r>
            <a:r>
              <a:rPr lang="en-US" baseline="0" dirty="0" smtClean="0"/>
              <a:t>students to early on to begin to encourage them to reflect on communication </a:t>
            </a:r>
            <a:r>
              <a:rPr lang="en-US" baseline="0" dirty="0" err="1" smtClean="0"/>
              <a:t>behaviours</a:t>
            </a:r>
            <a:endParaRPr lang="en-US" dirty="0" smtClean="0"/>
          </a:p>
        </p:txBody>
      </p:sp>
      <p:sp>
        <p:nvSpPr>
          <p:cNvPr id="4" name="Slide Number Placeholder 3"/>
          <p:cNvSpPr>
            <a:spLocks noGrp="1"/>
          </p:cNvSpPr>
          <p:nvPr>
            <p:ph type="sldNum" sz="quarter" idx="5"/>
          </p:nvPr>
        </p:nvSpPr>
        <p:spPr/>
        <p:txBody>
          <a:bodyPr/>
          <a:lstStyle/>
          <a:p>
            <a:pPr>
              <a:defRPr/>
            </a:pPr>
            <a:fld id="{03EB3816-6530-4740-BCB0-FFCB6195AADF}"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pPr eaLnBrk="1" hangingPunct="1"/>
            <a:endParaRPr lang="en-US" smtClean="0"/>
          </a:p>
        </p:txBody>
      </p:sp>
      <p:sp>
        <p:nvSpPr>
          <p:cNvPr id="12292" name="Slide Number Placeholder 3"/>
          <p:cNvSpPr>
            <a:spLocks noGrp="1"/>
          </p:cNvSpPr>
          <p:nvPr>
            <p:ph type="sldNum" sz="quarter" idx="5"/>
          </p:nvPr>
        </p:nvSpPr>
        <p:spPr/>
        <p:txBody>
          <a:bodyPr/>
          <a:lstStyle/>
          <a:p>
            <a:fld id="{5BD2217A-DF9D-4C8B-A059-9F769DE451C9}" type="slidenum">
              <a:rPr lang="en-GB"/>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pPr eaLnBrk="1" hangingPunct="1"/>
            <a:endParaRPr lang="en-US" smtClean="0"/>
          </a:p>
        </p:txBody>
      </p:sp>
      <p:sp>
        <p:nvSpPr>
          <p:cNvPr id="13316" name="Slide Number Placeholder 3"/>
          <p:cNvSpPr>
            <a:spLocks noGrp="1"/>
          </p:cNvSpPr>
          <p:nvPr>
            <p:ph type="sldNum" sz="quarter" idx="5"/>
          </p:nvPr>
        </p:nvSpPr>
        <p:spPr/>
        <p:txBody>
          <a:bodyPr/>
          <a:lstStyle/>
          <a:p>
            <a:fld id="{04BD8E1A-AA8B-4D6E-A450-D7DB2DA1C8B9}" type="slidenum">
              <a:rPr lang="en-GB"/>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Rationale for decisions about</a:t>
            </a:r>
            <a:r>
              <a:rPr lang="en-GB" baseline="0" dirty="0" smtClean="0"/>
              <a:t> tools</a:t>
            </a:r>
            <a:endParaRPr lang="en-GB" dirty="0"/>
          </a:p>
        </p:txBody>
      </p:sp>
      <p:sp>
        <p:nvSpPr>
          <p:cNvPr id="4" name="Slide Number Placeholder 3"/>
          <p:cNvSpPr>
            <a:spLocks noGrp="1"/>
          </p:cNvSpPr>
          <p:nvPr>
            <p:ph type="sldNum" sz="quarter" idx="10"/>
          </p:nvPr>
        </p:nvSpPr>
        <p:spPr/>
        <p:txBody>
          <a:bodyPr/>
          <a:lstStyle/>
          <a:p>
            <a:pPr>
              <a:defRPr/>
            </a:pPr>
            <a:fld id="{15DDEDA6-482A-4BF3-A084-ABA867996E00}"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Emphasise selection of representative insights</a:t>
            </a:r>
            <a:r>
              <a:rPr lang="en-GB" baseline="0" dirty="0" smtClean="0"/>
              <a:t> form assignments </a:t>
            </a:r>
            <a:r>
              <a:rPr lang="en-GB" baseline="0" dirty="0" err="1" smtClean="0"/>
              <a:t>ie</a:t>
            </a:r>
            <a:r>
              <a:rPr lang="en-GB" baseline="0" dirty="0" smtClean="0"/>
              <a:t> phase 4. </a:t>
            </a:r>
            <a:r>
              <a:rPr lang="en-GB" dirty="0" smtClean="0"/>
              <a:t>Brief</a:t>
            </a:r>
            <a:r>
              <a:rPr lang="en-GB" baseline="0" dirty="0" smtClean="0"/>
              <a:t> reference to O’Sullivan as a set of tools to encourage reflection on communication skills</a:t>
            </a: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Brief</a:t>
            </a:r>
            <a:r>
              <a:rPr lang="en-GB" baseline="0" dirty="0" smtClean="0"/>
              <a:t> reference to O’Sullivan as a set of tools to encourage reflection on communication skills</a:t>
            </a: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Brief</a:t>
            </a:r>
            <a:r>
              <a:rPr lang="en-GB" baseline="0" dirty="0" smtClean="0"/>
              <a:t> reference to O’Sullivan as a set of tools to encourage reflection on communication skills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15DDEDA6-482A-4BF3-A084-ABA867996E00}" type="slidenum">
              <a:rPr lang="en-GB" smtClean="0"/>
              <a:pPr>
                <a:defRPr/>
              </a:pPr>
              <a:t>10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15DDEDA6-482A-4BF3-A084-ABA867996E00}" type="slidenum">
              <a:rPr lang="en-GB" smtClean="0"/>
              <a:pPr>
                <a:defRPr/>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5181600"/>
            <a:ext cx="8305800" cy="685800"/>
          </a:xfrm>
        </p:spPr>
        <p:txBody>
          <a:bodyPr/>
          <a:lstStyle>
            <a:lvl1pPr algn="ctr">
              <a:defRPr>
                <a:solidFill>
                  <a:schemeClr val="tx1"/>
                </a:solidFill>
              </a:defRPr>
            </a:lvl1pPr>
          </a:lstStyle>
          <a:p>
            <a:r>
              <a:rPr lang="en-GB"/>
              <a:t>Click to edit Master title style </a:t>
            </a:r>
          </a:p>
        </p:txBody>
      </p:sp>
      <p:sp>
        <p:nvSpPr>
          <p:cNvPr id="3075" name="Rectangle 3"/>
          <p:cNvSpPr>
            <a:spLocks noGrp="1" noChangeArrowheads="1"/>
          </p:cNvSpPr>
          <p:nvPr>
            <p:ph type="subTitle" idx="1"/>
          </p:nvPr>
        </p:nvSpPr>
        <p:spPr>
          <a:xfrm>
            <a:off x="685800" y="5867400"/>
            <a:ext cx="8305800" cy="685800"/>
          </a:xfrm>
        </p:spPr>
        <p:txBody>
          <a:bodyPr anchor="ctr"/>
          <a:lstStyle>
            <a:lvl1pPr marL="0" indent="0" algn="ctr">
              <a:buFontTx/>
              <a:buNone/>
              <a:defRPr sz="2800"/>
            </a:lvl1pPr>
          </a:lstStyle>
          <a:p>
            <a:r>
              <a:rPr lang="en-GB"/>
              <a:t>Click to edit Master subtitle style</a:t>
            </a:r>
          </a:p>
        </p:txBody>
      </p:sp>
      <p:sp>
        <p:nvSpPr>
          <p:cNvPr id="4" name="Rectangle 36"/>
          <p:cNvSpPr>
            <a:spLocks noGrp="1" noChangeArrowheads="1"/>
          </p:cNvSpPr>
          <p:nvPr>
            <p:ph type="dt" sz="half" idx="10"/>
          </p:nvPr>
        </p:nvSpPr>
        <p:spPr/>
        <p:txBody>
          <a:bodyPr/>
          <a:lstStyle>
            <a:lvl1pPr>
              <a:defRPr/>
            </a:lvl1pPr>
          </a:lstStyle>
          <a:p>
            <a:pPr>
              <a:defRPr/>
            </a:pPr>
            <a:endParaRPr lang="en-GB"/>
          </a:p>
        </p:txBody>
      </p:sp>
      <p:sp>
        <p:nvSpPr>
          <p:cNvPr id="5" name="Rectangle 37"/>
          <p:cNvSpPr>
            <a:spLocks noGrp="1" noChangeArrowheads="1"/>
          </p:cNvSpPr>
          <p:nvPr>
            <p:ph type="ftr" sz="quarter" idx="11"/>
          </p:nvPr>
        </p:nvSpPr>
        <p:spPr/>
        <p:txBody>
          <a:bodyPr/>
          <a:lstStyle>
            <a:lvl1pPr>
              <a:defRPr/>
            </a:lvl1pPr>
          </a:lstStyle>
          <a:p>
            <a:pPr>
              <a:defRPr/>
            </a:pPr>
            <a:endParaRPr lang="en-GB"/>
          </a:p>
        </p:txBody>
      </p:sp>
      <p:sp>
        <p:nvSpPr>
          <p:cNvPr id="6" name="Rectangle 38"/>
          <p:cNvSpPr>
            <a:spLocks noGrp="1" noChangeArrowheads="1"/>
          </p:cNvSpPr>
          <p:nvPr>
            <p:ph type="sldNum" sz="quarter" idx="12"/>
          </p:nvPr>
        </p:nvSpPr>
        <p:spPr/>
        <p:txBody>
          <a:bodyPr/>
          <a:lstStyle>
            <a:lvl1pPr>
              <a:defRPr/>
            </a:lvl1pPr>
          </a:lstStyle>
          <a:p>
            <a:pPr>
              <a:defRPr/>
            </a:pPr>
            <a:fld id="{56096D89-D504-4EF4-A719-047FDAC4825E}"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676315F2-28BD-48FC-8B00-6F11D878548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5943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52400" y="228600"/>
            <a:ext cx="64770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FB1F9C61-3C95-48DF-ABBF-D6DEEB63D55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F1BDD5AA-D439-4605-A5BC-149FD353C93D}"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08BED740-3937-4BED-8062-A15C104C29F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906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673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2BB7A7D2-E8E3-4EEE-A41C-1893BB18730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dt" sz="half" idx="10"/>
          </p:nvPr>
        </p:nvSpPr>
        <p:spPr>
          <a:ln/>
        </p:spPr>
        <p:txBody>
          <a:bodyPr/>
          <a:lstStyle>
            <a:lvl1pPr>
              <a:defRPr/>
            </a:lvl1pPr>
          </a:lstStyle>
          <a:p>
            <a:pPr>
              <a:defRPr/>
            </a:pPr>
            <a:endParaRPr lang="en-GB"/>
          </a:p>
        </p:txBody>
      </p:sp>
      <p:sp>
        <p:nvSpPr>
          <p:cNvPr id="8" name="Rectangle 9"/>
          <p:cNvSpPr>
            <a:spLocks noGrp="1" noChangeArrowheads="1"/>
          </p:cNvSpPr>
          <p:nvPr>
            <p:ph type="ftr" sz="quarter" idx="11"/>
          </p:nvPr>
        </p:nvSpPr>
        <p:spPr>
          <a:ln/>
        </p:spPr>
        <p:txBody>
          <a:bodyPr/>
          <a:lstStyle>
            <a:lvl1pPr>
              <a:defRPr/>
            </a:lvl1pPr>
          </a:lstStyle>
          <a:p>
            <a:pPr>
              <a:defRPr/>
            </a:pPr>
            <a:endParaRPr lang="en-GB"/>
          </a:p>
        </p:txBody>
      </p:sp>
      <p:sp>
        <p:nvSpPr>
          <p:cNvPr id="9" name="Rectangle 10"/>
          <p:cNvSpPr>
            <a:spLocks noGrp="1" noChangeArrowheads="1"/>
          </p:cNvSpPr>
          <p:nvPr>
            <p:ph type="sldNum" sz="quarter" idx="12"/>
          </p:nvPr>
        </p:nvSpPr>
        <p:spPr>
          <a:ln/>
        </p:spPr>
        <p:txBody>
          <a:bodyPr/>
          <a:lstStyle>
            <a:lvl1pPr>
              <a:defRPr/>
            </a:lvl1pPr>
          </a:lstStyle>
          <a:p>
            <a:pPr>
              <a:defRPr/>
            </a:pPr>
            <a:fld id="{9D8C5317-5300-40D8-96AE-53175D6D9F2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dt" sz="half" idx="10"/>
          </p:nvPr>
        </p:nvSpPr>
        <p:spPr>
          <a:ln/>
        </p:spPr>
        <p:txBody>
          <a:bodyPr/>
          <a:lstStyle>
            <a:lvl1pPr>
              <a:defRPr/>
            </a:lvl1pPr>
          </a:lstStyle>
          <a:p>
            <a:pPr>
              <a:defRPr/>
            </a:pPr>
            <a:endParaRPr lang="en-GB"/>
          </a:p>
        </p:txBody>
      </p:sp>
      <p:sp>
        <p:nvSpPr>
          <p:cNvPr id="4" name="Rectangle 9"/>
          <p:cNvSpPr>
            <a:spLocks noGrp="1" noChangeArrowheads="1"/>
          </p:cNvSpPr>
          <p:nvPr>
            <p:ph type="ftr" sz="quarter" idx="11"/>
          </p:nvPr>
        </p:nvSpPr>
        <p:spPr>
          <a:ln/>
        </p:spPr>
        <p:txBody>
          <a:bodyPr/>
          <a:lstStyle>
            <a:lvl1pPr>
              <a:defRPr/>
            </a:lvl1pPr>
          </a:lstStyle>
          <a:p>
            <a:pPr>
              <a:defRPr/>
            </a:pPr>
            <a:endParaRPr lang="en-GB"/>
          </a:p>
        </p:txBody>
      </p:sp>
      <p:sp>
        <p:nvSpPr>
          <p:cNvPr id="5" name="Rectangle 10"/>
          <p:cNvSpPr>
            <a:spLocks noGrp="1" noChangeArrowheads="1"/>
          </p:cNvSpPr>
          <p:nvPr>
            <p:ph type="sldNum" sz="quarter" idx="12"/>
          </p:nvPr>
        </p:nvSpPr>
        <p:spPr>
          <a:ln/>
        </p:spPr>
        <p:txBody>
          <a:bodyPr/>
          <a:lstStyle>
            <a:lvl1pPr>
              <a:defRPr/>
            </a:lvl1pPr>
          </a:lstStyle>
          <a:p>
            <a:pPr>
              <a:defRPr/>
            </a:pPr>
            <a:fld id="{175F5237-7852-4DD3-B7C7-60EE0E6C2D9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GB"/>
          </a:p>
        </p:txBody>
      </p:sp>
      <p:sp>
        <p:nvSpPr>
          <p:cNvPr id="3" name="Rectangle 9"/>
          <p:cNvSpPr>
            <a:spLocks noGrp="1" noChangeArrowheads="1"/>
          </p:cNvSpPr>
          <p:nvPr>
            <p:ph type="ftr" sz="quarter" idx="11"/>
          </p:nvPr>
        </p:nvSpPr>
        <p:spPr>
          <a:ln/>
        </p:spPr>
        <p:txBody>
          <a:bodyPr/>
          <a:lstStyle>
            <a:lvl1pPr>
              <a:defRPr/>
            </a:lvl1pPr>
          </a:lstStyle>
          <a:p>
            <a:pPr>
              <a:defRPr/>
            </a:pPr>
            <a:endParaRPr lang="en-GB"/>
          </a:p>
        </p:txBody>
      </p:sp>
      <p:sp>
        <p:nvSpPr>
          <p:cNvPr id="4" name="Rectangle 10"/>
          <p:cNvSpPr>
            <a:spLocks noGrp="1" noChangeArrowheads="1"/>
          </p:cNvSpPr>
          <p:nvPr>
            <p:ph type="sldNum" sz="quarter" idx="12"/>
          </p:nvPr>
        </p:nvSpPr>
        <p:spPr>
          <a:ln/>
        </p:spPr>
        <p:txBody>
          <a:bodyPr/>
          <a:lstStyle>
            <a:lvl1pPr>
              <a:defRPr/>
            </a:lvl1pPr>
          </a:lstStyle>
          <a:p>
            <a:pPr>
              <a:defRPr/>
            </a:pPr>
            <a:fld id="{2C263F5B-D6FD-419E-AA51-3F286B6DCBD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1A5864E0-E626-4AE7-8FB0-7E77D6BEB5F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15F429F0-3428-44EC-80E4-EC3DA36D217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28600"/>
            <a:ext cx="8839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990600" y="1600200"/>
            <a:ext cx="8001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2" name="Rectangle 8"/>
          <p:cNvSpPr>
            <a:spLocks noGrp="1" noChangeArrowheads="1"/>
          </p:cNvSpPr>
          <p:nvPr>
            <p:ph type="dt" sz="half" idx="2"/>
          </p:nvPr>
        </p:nvSpPr>
        <p:spPr bwMode="auto">
          <a:xfrm>
            <a:off x="152400" y="6553200"/>
            <a:ext cx="240347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cs typeface="+mn-cs"/>
              </a:defRPr>
            </a:lvl1pPr>
          </a:lstStyle>
          <a:p>
            <a:pPr>
              <a:defRPr/>
            </a:pPr>
            <a:endParaRPr lang="en-GB"/>
          </a:p>
        </p:txBody>
      </p:sp>
      <p:sp>
        <p:nvSpPr>
          <p:cNvPr id="1033" name="Rectangle 9"/>
          <p:cNvSpPr>
            <a:spLocks noGrp="1" noChangeArrowheads="1"/>
          </p:cNvSpPr>
          <p:nvPr>
            <p:ph type="ftr" sz="quarter" idx="3"/>
          </p:nvPr>
        </p:nvSpPr>
        <p:spPr bwMode="auto">
          <a:xfrm>
            <a:off x="3259138"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GB"/>
          </a:p>
        </p:txBody>
      </p:sp>
      <p:sp>
        <p:nvSpPr>
          <p:cNvPr id="1034" name="Rectangle 10"/>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34F177FD-DC66-4A2A-801D-F3000E223BB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uardian.co.uk/technology/2007/jun/26/g2.onlinesupple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cmicproject.pbworks.com/w/page/34554278/CMIC-Project-Wik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eg"/><Relationship Id="rId7" Type="http://schemas.openxmlformats.org/officeDocument/2006/relationships/hyperlink" Target="http://www.slideshare.net/" TargetMode="External"/><Relationship Id="rId12"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hyperlink" Target="http://prezi.com/" TargetMode="External"/><Relationship Id="rId5" Type="http://schemas.openxmlformats.org/officeDocument/2006/relationships/hyperlink" Target="http://www.wordle.net/" TargetMode="External"/><Relationship Id="rId10" Type="http://schemas.openxmlformats.org/officeDocument/2006/relationships/image" Target="../media/image14.png"/><Relationship Id="rId4" Type="http://schemas.openxmlformats.org/officeDocument/2006/relationships/image" Target="../media/image11.jpeg"/><Relationship Id="rId9" Type="http://schemas.openxmlformats.org/officeDocument/2006/relationships/hyperlink" Target="http://www.glogste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11560" y="5013176"/>
            <a:ext cx="8305800" cy="685800"/>
          </a:xfrm>
        </p:spPr>
        <p:txBody>
          <a:bodyPr/>
          <a:lstStyle/>
          <a:p>
            <a:pPr eaLnBrk="1" hangingPunct="1"/>
            <a:r>
              <a:rPr lang="en-GB" dirty="0" smtClean="0"/>
              <a:t/>
            </a:r>
            <a:br>
              <a:rPr lang="en-GB" dirty="0" smtClean="0"/>
            </a:br>
            <a:endParaRPr lang="en-GB" b="1" dirty="0" smtClean="0"/>
          </a:p>
        </p:txBody>
      </p:sp>
      <p:sp>
        <p:nvSpPr>
          <p:cNvPr id="7" name="Rectangle 6"/>
          <p:cNvSpPr/>
          <p:nvPr/>
        </p:nvSpPr>
        <p:spPr>
          <a:xfrm>
            <a:off x="539552" y="5013176"/>
            <a:ext cx="8461604" cy="1077218"/>
          </a:xfrm>
          <a:prstGeom prst="rect">
            <a:avLst/>
          </a:prstGeom>
        </p:spPr>
        <p:txBody>
          <a:bodyPr wrap="square">
            <a:spAutoFit/>
          </a:bodyPr>
          <a:lstStyle/>
          <a:p>
            <a:pPr algn="r"/>
            <a:r>
              <a:rPr lang="en-GB" sz="3200" dirty="0" smtClean="0"/>
              <a:t>Exploring computer mediated intercultural communication</a:t>
            </a:r>
            <a:endParaRPr lang="en-GB" sz="3200" dirty="0"/>
          </a:p>
        </p:txBody>
      </p:sp>
      <p:sp>
        <p:nvSpPr>
          <p:cNvPr id="11" name="TextBox 10"/>
          <p:cNvSpPr txBox="1"/>
          <p:nvPr/>
        </p:nvSpPr>
        <p:spPr>
          <a:xfrm>
            <a:off x="857224" y="6357958"/>
            <a:ext cx="8143932" cy="400110"/>
          </a:xfrm>
          <a:prstGeom prst="rect">
            <a:avLst/>
          </a:prstGeom>
          <a:noFill/>
        </p:spPr>
        <p:txBody>
          <a:bodyPr wrap="square" rtlCol="0">
            <a:spAutoFit/>
          </a:bodyPr>
          <a:lstStyle/>
          <a:p>
            <a:pPr algn="r"/>
            <a:r>
              <a:rPr lang="en-GB" sz="2000" dirty="0" smtClean="0"/>
              <a:t>Richard Fay and Diane </a:t>
            </a:r>
            <a:r>
              <a:rPr lang="en-GB" sz="2000" dirty="0" err="1" smtClean="0"/>
              <a:t>Slaouti</a:t>
            </a:r>
            <a:r>
              <a:rPr lang="en-GB" sz="2000" dirty="0" smtClean="0"/>
              <a:t>, School of Education</a:t>
            </a:r>
            <a:endParaRPr lang="en-GB"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communication skills</a:t>
            </a:r>
            <a:endParaRPr lang="en-GB" dirty="0"/>
          </a:p>
        </p:txBody>
      </p:sp>
      <p:sp>
        <p:nvSpPr>
          <p:cNvPr id="3" name="Content Placeholder 2"/>
          <p:cNvSpPr>
            <a:spLocks noGrp="1"/>
          </p:cNvSpPr>
          <p:nvPr>
            <p:ph idx="1"/>
          </p:nvPr>
        </p:nvSpPr>
        <p:spPr/>
        <p:txBody>
          <a:bodyPr/>
          <a:lstStyle/>
          <a:p>
            <a:r>
              <a:rPr lang="en-GB" sz="2400" dirty="0" smtClean="0"/>
              <a:t>O’Sullivan outlines three ways of perceiving the communication of </a:t>
            </a:r>
            <a:r>
              <a:rPr lang="en-GB" sz="2400" dirty="0" smtClean="0"/>
              <a:t>others:  the </a:t>
            </a:r>
            <a:r>
              <a:rPr lang="en-GB" sz="2400" dirty="0" smtClean="0"/>
              <a:t>‘Alpha mode’ where we make assumptions based on our own culture, the ‘Beta mode’ where we externalise and are able to see alternative norms and perceptions and finally the ‘X mode’ (O’Sullivan 1994 p99) where communicators see that their norms are inappropriate but cannot think of any viable alternative . During my communications I tried to be in ‘Beta mode’ constantly, always looking for other possible interpretations if I could not seem to attribute the correct meaning to my partners’ communications</a:t>
            </a:r>
            <a:r>
              <a:rPr lang="en-GB" sz="2400" dirty="0" smtClean="0"/>
              <a:t>.</a:t>
            </a:r>
            <a:endParaRPr lang="en-GB" sz="2400" dirty="0" smtClean="0"/>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language awareness</a:t>
            </a:r>
            <a:endParaRPr lang="en-GB" dirty="0"/>
          </a:p>
        </p:txBody>
      </p:sp>
      <p:sp>
        <p:nvSpPr>
          <p:cNvPr id="3" name="Content Placeholder 2"/>
          <p:cNvSpPr>
            <a:spLocks noGrp="1"/>
          </p:cNvSpPr>
          <p:nvPr>
            <p:ph idx="1"/>
          </p:nvPr>
        </p:nvSpPr>
        <p:spPr>
          <a:xfrm>
            <a:off x="990600" y="1285860"/>
            <a:ext cx="8001000" cy="5286412"/>
          </a:xfrm>
        </p:spPr>
        <p:txBody>
          <a:bodyPr/>
          <a:lstStyle/>
          <a:p>
            <a:r>
              <a:rPr lang="en-GB" sz="2400" dirty="0" smtClean="0"/>
              <a:t>During our synchronous chats </a:t>
            </a:r>
            <a:r>
              <a:rPr lang="en-GB" sz="2400" dirty="0" smtClean="0"/>
              <a:t>both </a:t>
            </a:r>
            <a:r>
              <a:rPr lang="en-GB" sz="2400" dirty="0" smtClean="0"/>
              <a:t>M and myself often used exclamation marks for emphasis, whether it was to stress something important or even something funny. I also found that I used a lot of emoticons, such as the ‘</a:t>
            </a:r>
            <a:r>
              <a:rPr lang="en-GB" sz="2400" dirty="0" smtClean="0">
                <a:sym typeface="Wingdings"/>
              </a:rPr>
              <a:t></a:t>
            </a:r>
            <a:r>
              <a:rPr lang="en-GB" sz="2400" dirty="0" smtClean="0"/>
              <a:t>’ smiley face, as I always wanted to appear friendly and polite. I </a:t>
            </a:r>
            <a:r>
              <a:rPr lang="en-GB" sz="2400" dirty="0" smtClean="0"/>
              <a:t>seemed to use these </a:t>
            </a:r>
            <a:r>
              <a:rPr lang="en-GB" sz="2400" dirty="0" smtClean="0"/>
              <a:t>a lot more than M did. </a:t>
            </a:r>
            <a:r>
              <a:rPr lang="en-GB" sz="2400" dirty="0" smtClean="0"/>
              <a:t>I comment in </a:t>
            </a:r>
            <a:r>
              <a:rPr lang="en-GB" sz="2400" dirty="0" smtClean="0"/>
              <a:t>my journal after our first synchronous </a:t>
            </a:r>
            <a:r>
              <a:rPr lang="en-GB" sz="2400" dirty="0" smtClean="0"/>
              <a:t>chat: </a:t>
            </a:r>
            <a:r>
              <a:rPr lang="en-GB" sz="2400" dirty="0" smtClean="0"/>
              <a:t>‘M sometimes comes across as a bit direct but that could be because of the language barrier’. On reflection, this could also be due to her lesser amount of emoticons, giving me little insight into her </a:t>
            </a:r>
            <a:r>
              <a:rPr lang="en-GB" sz="2400" dirty="0" smtClean="0"/>
              <a:t>feelings. </a:t>
            </a:r>
            <a:r>
              <a:rPr lang="en-GB" sz="2400" dirty="0" smtClean="0"/>
              <a:t>It also could be a cultural difference in the ways we use emoticons, for example, M might have thought that I had been ‘over-using’ them.</a:t>
            </a:r>
            <a:endParaRPr lang="en-GB"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language and tools</a:t>
            </a:r>
            <a:endParaRPr lang="en-GB" dirty="0"/>
          </a:p>
        </p:txBody>
      </p:sp>
      <p:sp>
        <p:nvSpPr>
          <p:cNvPr id="3" name="Content Placeholder 2"/>
          <p:cNvSpPr>
            <a:spLocks noGrp="1"/>
          </p:cNvSpPr>
          <p:nvPr>
            <p:ph idx="1"/>
          </p:nvPr>
        </p:nvSpPr>
        <p:spPr/>
        <p:txBody>
          <a:bodyPr/>
          <a:lstStyle/>
          <a:p>
            <a:r>
              <a:rPr lang="en-GB" sz="2400" dirty="0" smtClean="0"/>
              <a:t>A cultural </a:t>
            </a:r>
            <a:r>
              <a:rPr lang="en-GB" sz="2400" dirty="0" smtClean="0"/>
              <a:t>difference that I observed was my partners’ occasional tendency to be more direct than I was used to. </a:t>
            </a:r>
            <a:r>
              <a:rPr lang="en-GB" sz="2400" dirty="0" smtClean="0"/>
              <a:t>For example in </a:t>
            </a:r>
            <a:r>
              <a:rPr lang="en-GB" sz="2400" dirty="0" smtClean="0"/>
              <a:t>asynchronous chat 2.1.7 </a:t>
            </a:r>
            <a:r>
              <a:rPr lang="en-GB" sz="2400" dirty="0" smtClean="0"/>
              <a:t>(highlighted </a:t>
            </a:r>
            <a:r>
              <a:rPr lang="en-GB" sz="2400" dirty="0" smtClean="0"/>
              <a:t>in red) when Camilla has trouble understanding </a:t>
            </a:r>
            <a:r>
              <a:rPr lang="en-GB" sz="2400" dirty="0" smtClean="0"/>
              <a:t>Benny, she </a:t>
            </a:r>
            <a:r>
              <a:rPr lang="en-GB" sz="2400" dirty="0" smtClean="0"/>
              <a:t>simply says ‘Benny, I think I do not really understand you, what I think is that we should…’ This appeared very direct to me at the time and it was not resolved immediately because of the asynchronous nature of the communication. </a:t>
            </a:r>
            <a:r>
              <a:rPr lang="en-GB" sz="2400" dirty="0" smtClean="0"/>
              <a:t>However, </a:t>
            </a:r>
            <a:r>
              <a:rPr lang="en-GB" sz="2400" dirty="0" smtClean="0"/>
              <a:t>the next day apologies were exchanged and the miscommunication was explained (also highlighted </a:t>
            </a:r>
            <a:r>
              <a:rPr lang="en-GB" sz="2400" dirty="0" smtClean="0"/>
              <a:t>in </a:t>
            </a:r>
            <a:r>
              <a:rPr lang="en-GB" sz="2400" dirty="0" smtClean="0"/>
              <a:t>2.1.7.) </a:t>
            </a:r>
            <a:endParaRPr lang="en-GB"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tools and communicative purpose</a:t>
            </a:r>
            <a:endParaRPr lang="en-GB" dirty="0"/>
          </a:p>
        </p:txBody>
      </p:sp>
      <p:sp>
        <p:nvSpPr>
          <p:cNvPr id="3" name="Content Placeholder 2"/>
          <p:cNvSpPr>
            <a:spLocks noGrp="1"/>
          </p:cNvSpPr>
          <p:nvPr>
            <p:ph idx="1"/>
          </p:nvPr>
        </p:nvSpPr>
        <p:spPr>
          <a:xfrm>
            <a:off x="990600" y="1600200"/>
            <a:ext cx="8001000" cy="4829196"/>
          </a:xfrm>
        </p:spPr>
        <p:txBody>
          <a:bodyPr/>
          <a:lstStyle/>
          <a:p>
            <a:r>
              <a:rPr lang="en-GB" sz="2400" dirty="0" smtClean="0"/>
              <a:t>After our second synchronous chat, I felt a lot better about our </a:t>
            </a:r>
            <a:r>
              <a:rPr lang="en-GB" sz="2400" dirty="0" smtClean="0"/>
              <a:t>project. </a:t>
            </a:r>
            <a:r>
              <a:rPr lang="en-GB" sz="2400" dirty="0" smtClean="0"/>
              <a:t>Up until </a:t>
            </a:r>
            <a:r>
              <a:rPr lang="en-GB" sz="2400" dirty="0" smtClean="0"/>
              <a:t>this, </a:t>
            </a:r>
            <a:r>
              <a:rPr lang="en-GB" sz="2400" dirty="0" smtClean="0"/>
              <a:t>we had been mainly interacting via email on </a:t>
            </a:r>
            <a:r>
              <a:rPr lang="en-GB" sz="2400" dirty="0" err="1" smtClean="0"/>
              <a:t>Facebook</a:t>
            </a:r>
            <a:r>
              <a:rPr lang="en-GB" sz="2400" dirty="0" smtClean="0"/>
              <a:t>, and the time between replies caused me to feel rather uneasy. </a:t>
            </a:r>
            <a:r>
              <a:rPr lang="en-GB" sz="2400" dirty="0" smtClean="0"/>
              <a:t>A lot of our </a:t>
            </a:r>
            <a:r>
              <a:rPr lang="en-GB" sz="2400" dirty="0" err="1" smtClean="0"/>
              <a:t>Facebook</a:t>
            </a:r>
            <a:r>
              <a:rPr lang="en-GB" sz="2400" dirty="0" smtClean="0"/>
              <a:t> </a:t>
            </a:r>
            <a:r>
              <a:rPr lang="en-GB" sz="2400" dirty="0" smtClean="0"/>
              <a:t>emails start </a:t>
            </a:r>
            <a:r>
              <a:rPr lang="en-GB" sz="2400" dirty="0" smtClean="0"/>
              <a:t>with ‘Sorry for the late reply’. </a:t>
            </a:r>
            <a:r>
              <a:rPr lang="en-GB" sz="2400" dirty="0" smtClean="0"/>
              <a:t>The </a:t>
            </a:r>
            <a:r>
              <a:rPr lang="en-GB" sz="2400" dirty="0" smtClean="0"/>
              <a:t>gap between emails was very frustrating at times as I was starting to worry about our lack of progress. </a:t>
            </a:r>
            <a:r>
              <a:rPr lang="en-GB" sz="2400" dirty="0" smtClean="0"/>
              <a:t>Although </a:t>
            </a:r>
            <a:r>
              <a:rPr lang="en-GB" sz="2400" dirty="0" smtClean="0"/>
              <a:t>synchronous chats contain a lot more miscommunication, </a:t>
            </a:r>
            <a:r>
              <a:rPr lang="en-GB" sz="2400" dirty="0" smtClean="0"/>
              <a:t>we were able to negotiate our way through and repair immediately. My </a:t>
            </a:r>
            <a:r>
              <a:rPr lang="en-GB" sz="2400" dirty="0" smtClean="0"/>
              <a:t>experience taught me they are a lot more </a:t>
            </a:r>
            <a:r>
              <a:rPr lang="en-GB" sz="2400" dirty="0" smtClean="0"/>
              <a:t>productive, we </a:t>
            </a:r>
            <a:r>
              <a:rPr lang="en-GB" sz="2400" dirty="0" smtClean="0"/>
              <a:t>got through a lot of work and we also got on well whilst we were doing </a:t>
            </a:r>
            <a:r>
              <a:rPr lang="en-GB" sz="2400" dirty="0" smtClean="0"/>
              <a:t>it. </a:t>
            </a:r>
            <a:endParaRPr lang="en-GB"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others as they see you online</a:t>
            </a:r>
            <a:endParaRPr lang="en-GB" dirty="0"/>
          </a:p>
        </p:txBody>
      </p:sp>
      <p:sp>
        <p:nvSpPr>
          <p:cNvPr id="3" name="Content Placeholder 2"/>
          <p:cNvSpPr>
            <a:spLocks noGrp="1"/>
          </p:cNvSpPr>
          <p:nvPr>
            <p:ph idx="1"/>
          </p:nvPr>
        </p:nvSpPr>
        <p:spPr>
          <a:xfrm>
            <a:off x="214282" y="1214422"/>
            <a:ext cx="8777318" cy="5357850"/>
          </a:xfrm>
        </p:spPr>
        <p:txBody>
          <a:bodyPr/>
          <a:lstStyle/>
          <a:p>
            <a:pPr marL="216000">
              <a:buNone/>
            </a:pPr>
            <a:r>
              <a:rPr lang="en-GB" sz="2400" dirty="0" smtClean="0"/>
              <a:t>I first noticed myself consciously thinking of the difference between myself and Monica’s </a:t>
            </a:r>
            <a:r>
              <a:rPr lang="en-GB" sz="2400" dirty="0" smtClean="0"/>
              <a:t>culture </a:t>
            </a:r>
            <a:r>
              <a:rPr lang="en-GB" sz="2400" dirty="0" smtClean="0"/>
              <a:t>when </a:t>
            </a:r>
            <a:r>
              <a:rPr lang="en-GB" sz="2400" dirty="0" smtClean="0"/>
              <a:t>deciding </a:t>
            </a:r>
            <a:r>
              <a:rPr lang="en-GB" sz="2400" dirty="0" smtClean="0"/>
              <a:t>which picture to use to represent myself </a:t>
            </a:r>
            <a:r>
              <a:rPr lang="en-GB" sz="2400" dirty="0" smtClean="0"/>
              <a:t>in </a:t>
            </a:r>
            <a:r>
              <a:rPr lang="en-GB" sz="2400" dirty="0" smtClean="0"/>
              <a:t>the </a:t>
            </a:r>
            <a:r>
              <a:rPr lang="en-GB" sz="2400" dirty="0" smtClean="0"/>
              <a:t>wiki. </a:t>
            </a:r>
            <a:r>
              <a:rPr lang="en-GB" sz="2400" dirty="0" smtClean="0"/>
              <a:t>I </a:t>
            </a:r>
            <a:r>
              <a:rPr lang="en-GB" sz="2400" dirty="0" smtClean="0"/>
              <a:t>was </a:t>
            </a:r>
            <a:r>
              <a:rPr lang="en-GB" sz="2400" dirty="0" smtClean="0"/>
              <a:t>unsure as to </a:t>
            </a:r>
            <a:r>
              <a:rPr lang="en-GB" sz="2400" dirty="0" smtClean="0"/>
              <a:t>Indonesian </a:t>
            </a:r>
            <a:r>
              <a:rPr lang="en-GB" sz="2400" dirty="0" smtClean="0"/>
              <a:t>views on for example clothing choices or excessive drinking. I noted </a:t>
            </a:r>
            <a:r>
              <a:rPr lang="en-GB" sz="2400" dirty="0" smtClean="0"/>
              <a:t>in </a:t>
            </a:r>
            <a:r>
              <a:rPr lang="en-GB" sz="2400" dirty="0" smtClean="0"/>
              <a:t>my </a:t>
            </a:r>
            <a:r>
              <a:rPr lang="en-GB" sz="2400" dirty="0" smtClean="0"/>
              <a:t>journal, </a:t>
            </a:r>
            <a:r>
              <a:rPr lang="en-GB" sz="2400" dirty="0" smtClean="0"/>
              <a:t>‘as I don’t have a </a:t>
            </a:r>
            <a:r>
              <a:rPr lang="en-GB" sz="2400" dirty="0" smtClean="0"/>
              <a:t>camera, </a:t>
            </a:r>
            <a:r>
              <a:rPr lang="en-GB" sz="2400" dirty="0" smtClean="0"/>
              <a:t>the only recent pictures of me have all been taken by </a:t>
            </a:r>
            <a:r>
              <a:rPr lang="en-GB" sz="2400" dirty="0" smtClean="0"/>
              <a:t>friends </a:t>
            </a:r>
            <a:r>
              <a:rPr lang="en-GB" sz="2400" dirty="0" smtClean="0"/>
              <a:t>on nights out’. </a:t>
            </a:r>
            <a:r>
              <a:rPr lang="en-GB" sz="2400" dirty="0" smtClean="0"/>
              <a:t>During </a:t>
            </a:r>
            <a:r>
              <a:rPr lang="en-GB" sz="2400" dirty="0" smtClean="0"/>
              <a:t>our early </a:t>
            </a:r>
            <a:r>
              <a:rPr lang="en-GB" sz="2400" dirty="0" smtClean="0"/>
              <a:t>lectures, </a:t>
            </a:r>
            <a:r>
              <a:rPr lang="en-GB" sz="2400" dirty="0" smtClean="0"/>
              <a:t>I </a:t>
            </a:r>
            <a:r>
              <a:rPr lang="en-GB" sz="2400" dirty="0" smtClean="0"/>
              <a:t>was </a:t>
            </a:r>
            <a:r>
              <a:rPr lang="en-GB" sz="2400" dirty="0" smtClean="0"/>
              <a:t>struck </a:t>
            </a:r>
            <a:r>
              <a:rPr lang="en-GB" sz="2400" dirty="0" smtClean="0"/>
              <a:t>by a quote from Porter </a:t>
            </a:r>
            <a:r>
              <a:rPr lang="en-GB" sz="2400" dirty="0" smtClean="0"/>
              <a:t>and </a:t>
            </a:r>
            <a:r>
              <a:rPr lang="en-GB" sz="2400" dirty="0" smtClean="0"/>
              <a:t>Samovar (1994): </a:t>
            </a:r>
            <a:r>
              <a:rPr lang="en-GB" sz="2400" dirty="0" smtClean="0"/>
              <a:t>‘when someone perceives our behaviour or its residue, and attributes meaning to it, communication has taken place regardless of whether our behaviour was conscious or unconscious, intentional or unintentional</a:t>
            </a:r>
            <a:r>
              <a:rPr lang="en-GB" sz="2400" dirty="0" smtClean="0"/>
              <a:t>’. Not </a:t>
            </a:r>
            <a:r>
              <a:rPr lang="en-GB" sz="2400" dirty="0" smtClean="0"/>
              <a:t>wanting Monica to form </a:t>
            </a:r>
            <a:r>
              <a:rPr lang="en-GB" sz="2400" dirty="0" smtClean="0"/>
              <a:t>negative </a:t>
            </a:r>
            <a:r>
              <a:rPr lang="en-GB" sz="2400" dirty="0" smtClean="0"/>
              <a:t>perceptions of me based on my picture alone </a:t>
            </a:r>
            <a:r>
              <a:rPr lang="en-GB" sz="2400" dirty="0" smtClean="0"/>
              <a:t>I </a:t>
            </a:r>
            <a:r>
              <a:rPr lang="en-GB" sz="2400" dirty="0" smtClean="0"/>
              <a:t>chose </a:t>
            </a:r>
            <a:r>
              <a:rPr lang="en-GB" sz="2400" dirty="0" smtClean="0"/>
              <a:t>quite </a:t>
            </a:r>
            <a:r>
              <a:rPr lang="en-GB" sz="2400" dirty="0" smtClean="0"/>
              <a:t>an old </a:t>
            </a:r>
            <a:r>
              <a:rPr lang="en-GB" sz="2400" dirty="0" smtClean="0"/>
              <a:t>photo, </a:t>
            </a:r>
            <a:r>
              <a:rPr lang="en-GB" sz="2400" dirty="0" smtClean="0"/>
              <a:t>where I was just smiling, even though it looked quite different to how I now look</a:t>
            </a:r>
            <a:r>
              <a:rPr lang="en-GB" sz="2400" dirty="0" smtClean="0"/>
              <a:t>.</a:t>
            </a:r>
            <a:endParaRPr lang="en-GB"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lstStyle/>
          <a:p>
            <a:r>
              <a:rPr lang="en-GB" dirty="0" smtClean="0"/>
              <a:t>O'Sullivan, K. (1994) O'Sullivan, K. (2001) </a:t>
            </a:r>
            <a:r>
              <a:rPr lang="en-GB" i="1" dirty="0" smtClean="0"/>
              <a:t>Understanding Ways: Communicating between cultures</a:t>
            </a:r>
            <a:r>
              <a:rPr lang="en-GB" dirty="0" smtClean="0"/>
              <a:t>. Sydney: NSW, Hale and </a:t>
            </a:r>
            <a:r>
              <a:rPr lang="en-GB" dirty="0" err="1" smtClean="0"/>
              <a:t>Iremonger</a:t>
            </a:r>
            <a:r>
              <a:rPr lang="en-GB" dirty="0" smtClean="0"/>
              <a:t>.</a:t>
            </a:r>
          </a:p>
          <a:p>
            <a:r>
              <a:rPr lang="en-GB" dirty="0" smtClean="0"/>
              <a:t>Samovar, L. and Porter, R. (eds.) (1997). </a:t>
            </a:r>
            <a:r>
              <a:rPr lang="en-GB" i="1" dirty="0" smtClean="0"/>
              <a:t>Intercultural communication: A reader</a:t>
            </a:r>
            <a:r>
              <a:rPr lang="en-GB" dirty="0" smtClean="0"/>
              <a:t> (8</a:t>
            </a:r>
            <a:r>
              <a:rPr lang="en-GB" baseline="30000" dirty="0" smtClean="0"/>
              <a:t>th</a:t>
            </a:r>
            <a:r>
              <a:rPr lang="en-GB" dirty="0" smtClean="0"/>
              <a:t> </a:t>
            </a:r>
            <a:r>
              <a:rPr lang="en-GB" dirty="0" err="1" smtClean="0"/>
              <a:t>edn</a:t>
            </a:r>
            <a:r>
              <a:rPr lang="en-GB" dirty="0" smtClean="0"/>
              <a:t>.). Belmont, CA., Wadsworth</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as meaning attribution</a:t>
            </a:r>
            <a:endParaRPr lang="en-GB" dirty="0"/>
          </a:p>
        </p:txBody>
      </p:sp>
      <p:sp>
        <p:nvSpPr>
          <p:cNvPr id="3" name="Content Placeholder 2"/>
          <p:cNvSpPr>
            <a:spLocks noGrp="1"/>
          </p:cNvSpPr>
          <p:nvPr>
            <p:ph idx="1"/>
          </p:nvPr>
        </p:nvSpPr>
        <p:spPr/>
        <p:txBody>
          <a:bodyPr/>
          <a:lstStyle/>
          <a:p>
            <a:pPr eaLnBrk="1" hangingPunct="1">
              <a:lnSpc>
                <a:spcPts val="3100"/>
              </a:lnSpc>
              <a:spcBef>
                <a:spcPct val="0"/>
              </a:spcBef>
              <a:spcAft>
                <a:spcPts val="600"/>
              </a:spcAft>
              <a:buFontTx/>
              <a:buNone/>
            </a:pPr>
            <a:r>
              <a:rPr lang="en-GB" sz="2000" dirty="0" smtClean="0"/>
              <a:t>	Communication [is understood to be] … that which happens whenever someone responds to the </a:t>
            </a:r>
            <a:r>
              <a:rPr lang="en-GB" sz="2000" dirty="0" err="1" smtClean="0"/>
              <a:t>behavior</a:t>
            </a:r>
            <a:r>
              <a:rPr lang="en-GB" sz="2000" dirty="0" smtClean="0"/>
              <a:t> or the residue of behaviour of another person. </a:t>
            </a:r>
          </a:p>
          <a:p>
            <a:pPr eaLnBrk="1" hangingPunct="1">
              <a:lnSpc>
                <a:spcPts val="3100"/>
              </a:lnSpc>
              <a:spcBef>
                <a:spcPct val="0"/>
              </a:spcBef>
              <a:spcAft>
                <a:spcPts val="600"/>
              </a:spcAft>
              <a:buFontTx/>
              <a:buNone/>
            </a:pPr>
            <a:r>
              <a:rPr lang="en-GB" sz="2000" dirty="0" smtClean="0"/>
              <a:t>	When someone </a:t>
            </a:r>
            <a:r>
              <a:rPr lang="en-GB" sz="2000" b="1" dirty="0" smtClean="0">
                <a:solidFill>
                  <a:srgbClr val="FF0000"/>
                </a:solidFill>
              </a:rPr>
              <a:t>perceives</a:t>
            </a:r>
            <a:r>
              <a:rPr lang="en-GB" sz="2000" dirty="0" smtClean="0">
                <a:solidFill>
                  <a:srgbClr val="FF0000"/>
                </a:solidFill>
              </a:rPr>
              <a:t> </a:t>
            </a:r>
            <a:r>
              <a:rPr lang="en-GB" sz="2000" dirty="0" smtClean="0"/>
              <a:t>our behaviour or its residue, and </a:t>
            </a:r>
            <a:r>
              <a:rPr lang="en-GB" sz="2000" b="1" dirty="0" smtClean="0">
                <a:solidFill>
                  <a:srgbClr val="FF0000"/>
                </a:solidFill>
              </a:rPr>
              <a:t>attributes meaning</a:t>
            </a:r>
            <a:r>
              <a:rPr lang="en-GB" sz="2000" dirty="0" smtClean="0">
                <a:solidFill>
                  <a:srgbClr val="FF0000"/>
                </a:solidFill>
              </a:rPr>
              <a:t> </a:t>
            </a:r>
            <a:r>
              <a:rPr lang="en-GB" sz="2000" dirty="0" smtClean="0"/>
              <a:t>to it, communication has taken place </a:t>
            </a:r>
            <a:r>
              <a:rPr lang="en-GB" sz="2000" b="1" dirty="0" smtClean="0">
                <a:solidFill>
                  <a:srgbClr val="FF0000"/>
                </a:solidFill>
              </a:rPr>
              <a:t>regardless of whether our behaviour was conscious or unconscious, intentional or unintentional.</a:t>
            </a:r>
            <a:r>
              <a:rPr lang="en-GB" sz="2000" dirty="0" smtClean="0">
                <a:solidFill>
                  <a:srgbClr val="FF0000"/>
                </a:solidFill>
              </a:rPr>
              <a:t>   </a:t>
            </a:r>
            <a:r>
              <a:rPr lang="en-GB" sz="2000" dirty="0" smtClean="0"/>
              <a:t>…. </a:t>
            </a:r>
          </a:p>
          <a:p>
            <a:pPr eaLnBrk="1" hangingPunct="1">
              <a:lnSpc>
                <a:spcPts val="3100"/>
              </a:lnSpc>
              <a:spcBef>
                <a:spcPct val="0"/>
              </a:spcBef>
              <a:buFontTx/>
              <a:buNone/>
            </a:pPr>
            <a:r>
              <a:rPr lang="en-GB" sz="2000" dirty="0" smtClean="0"/>
              <a:t>	Being necessitates </a:t>
            </a:r>
            <a:r>
              <a:rPr lang="en-GB" sz="2000" dirty="0" err="1" smtClean="0"/>
              <a:t>behavior</a:t>
            </a:r>
            <a:r>
              <a:rPr lang="en-GB" sz="2000" dirty="0" smtClean="0"/>
              <a:t>. If behaviour has communicative potential, then it is impossible for us not to communicate. In other words, </a:t>
            </a:r>
            <a:r>
              <a:rPr lang="en-GB" sz="2000" dirty="0" smtClean="0">
                <a:solidFill>
                  <a:srgbClr val="FF0000"/>
                </a:solidFill>
              </a:rPr>
              <a:t>we cannot not communicate. </a:t>
            </a:r>
            <a:r>
              <a:rPr lang="en-GB" sz="2000" dirty="0" smtClean="0"/>
              <a:t>(Porter and Samovar, 1994, in Samovar and Porter, 1994: 8)</a:t>
            </a:r>
            <a:r>
              <a:rPr lang="en-US" sz="2000" dirty="0" smtClean="0"/>
              <a:t> </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GB" dirty="0" smtClean="0"/>
              <a:t>C</a:t>
            </a:r>
            <a:r>
              <a:rPr lang="en-GB" dirty="0" smtClean="0"/>
              <a:t>omputer </a:t>
            </a:r>
            <a:r>
              <a:rPr lang="en-GB" dirty="0" smtClean="0">
                <a:solidFill>
                  <a:srgbClr val="FF0000"/>
                </a:solidFill>
              </a:rPr>
              <a:t>mediated</a:t>
            </a:r>
            <a:r>
              <a:rPr lang="en-GB" dirty="0" smtClean="0"/>
              <a:t> communication</a:t>
            </a:r>
          </a:p>
        </p:txBody>
      </p:sp>
      <p:sp>
        <p:nvSpPr>
          <p:cNvPr id="3" name="Content Placeholder 2"/>
          <p:cNvSpPr>
            <a:spLocks noGrp="1"/>
          </p:cNvSpPr>
          <p:nvPr>
            <p:ph idx="1"/>
          </p:nvPr>
        </p:nvSpPr>
        <p:spPr>
          <a:xfrm>
            <a:off x="971600" y="1268760"/>
            <a:ext cx="8001000" cy="5400600"/>
          </a:xfrm>
        </p:spPr>
        <p:txBody>
          <a:bodyPr/>
          <a:lstStyle/>
          <a:p>
            <a:pPr marL="85725" indent="0">
              <a:buFontTx/>
              <a:buNone/>
              <a:defRPr/>
            </a:pPr>
            <a:r>
              <a:rPr lang="en-GB" sz="2800" dirty="0" smtClean="0"/>
              <a:t>‘Recently, I got an email complaining about an article I'd written. It happens. The angry tone was nothing if not consistent until very near the end. One question. After all that rage, why did she sign off with her first name and two kisses?</a:t>
            </a:r>
          </a:p>
          <a:p>
            <a:pPr marL="85725" indent="0">
              <a:buFontTx/>
              <a:buNone/>
              <a:defRPr/>
            </a:pPr>
            <a:r>
              <a:rPr lang="en-GB" sz="2800" dirty="0" smtClean="0"/>
              <a:t>This week I received an email from a PR woman with whom I had not previously corresponded, let alone met. It started with "Hi Stu" and ended with "warm regards". The "warm" part especially threw me. What is going on in my inbox?’ (</a:t>
            </a:r>
            <a:r>
              <a:rPr lang="en-GB" sz="2000" dirty="0" smtClean="0"/>
              <a:t>Jeffries, 2007, </a:t>
            </a:r>
          </a:p>
          <a:p>
            <a:pPr marL="85725" indent="0">
              <a:buFontTx/>
              <a:buNone/>
              <a:defRPr/>
            </a:pPr>
            <a:r>
              <a:rPr lang="en-GB" sz="2000" u="sng" dirty="0" smtClean="0">
                <a:hlinkClick r:id="rId3"/>
              </a:rPr>
              <a:t>http://www.guardian.co.uk/technology/2007/jun/26/g2.onlinesupplement</a:t>
            </a:r>
            <a:endParaRPr lang="en-GB" sz="2000" dirty="0" smtClean="0"/>
          </a:p>
          <a:p>
            <a:pPr>
              <a:defRPr/>
            </a:pP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0"/>
          <p:cNvSpPr txBox="1">
            <a:spLocks noChangeArrowheads="1"/>
          </p:cNvSpPr>
          <p:nvPr/>
        </p:nvSpPr>
        <p:spPr bwMode="auto">
          <a:xfrm>
            <a:off x="142875" y="142875"/>
            <a:ext cx="8229600" cy="1143000"/>
          </a:xfrm>
          <a:prstGeom prst="rect">
            <a:avLst/>
          </a:prstGeom>
          <a:noFill/>
          <a:ln w="9525">
            <a:noFill/>
            <a:miter lim="800000"/>
            <a:headEnd/>
            <a:tailEnd/>
          </a:ln>
          <a:effectLst/>
        </p:spPr>
        <p:txBody>
          <a:bodyPr anchor="ctr"/>
          <a:lstStyle/>
          <a:p>
            <a:pPr>
              <a:defRPr/>
            </a:pPr>
            <a:r>
              <a:rPr lang="en-US" sz="3200" b="1" kern="0" dirty="0">
                <a:solidFill>
                  <a:schemeClr val="tx2"/>
                </a:solidFill>
                <a:latin typeface="+mj-lt"/>
                <a:ea typeface="+mj-ea"/>
                <a:cs typeface="+mj-cs"/>
              </a:rPr>
              <a:t>Computer-Mediated Intercultural Communication</a:t>
            </a:r>
            <a:r>
              <a:rPr lang="en-US" sz="3200" kern="0" dirty="0">
                <a:solidFill>
                  <a:schemeClr val="tx2"/>
                </a:solidFill>
                <a:latin typeface="+mj-lt"/>
                <a:ea typeface="+mj-ea"/>
                <a:cs typeface="+mj-cs"/>
              </a:rPr>
              <a:t> </a:t>
            </a:r>
            <a:r>
              <a:rPr lang="en-US" sz="2400" kern="0" dirty="0">
                <a:solidFill>
                  <a:schemeClr val="tx2"/>
                </a:solidFill>
                <a:latin typeface="+mj-lt"/>
                <a:ea typeface="+mj-ea"/>
                <a:cs typeface="+mj-cs"/>
              </a:rPr>
              <a:t>(CMIC)</a:t>
            </a:r>
          </a:p>
        </p:txBody>
      </p:sp>
      <p:graphicFrame>
        <p:nvGraphicFramePr>
          <p:cNvPr id="1026" name="Diagram 5"/>
          <p:cNvGraphicFramePr>
            <a:graphicFrameLocks/>
          </p:cNvGraphicFramePr>
          <p:nvPr/>
        </p:nvGraphicFramePr>
        <p:xfrm>
          <a:off x="0" y="1773238"/>
          <a:ext cx="8937625" cy="4914900"/>
        </p:xfrm>
        <a:graphic>
          <a:graphicData uri="http://schemas.openxmlformats.org/drawingml/2006/compatibility">
            <com:legacyDrawing xmlns:com="http://schemas.openxmlformats.org/drawingml/2006/compatibility" spid="_x0000_s1026"/>
          </a:graphicData>
        </a:graphic>
      </p:graphicFrame>
      <p:sp>
        <p:nvSpPr>
          <p:cNvPr id="1036" name="Text Box 14"/>
          <p:cNvSpPr txBox="1">
            <a:spLocks noChangeArrowheads="1"/>
          </p:cNvSpPr>
          <p:nvPr/>
        </p:nvSpPr>
        <p:spPr bwMode="auto">
          <a:xfrm>
            <a:off x="3924300" y="2997200"/>
            <a:ext cx="1008063" cy="215900"/>
          </a:xfrm>
          <a:prstGeom prst="rect">
            <a:avLst/>
          </a:prstGeom>
          <a:noFill/>
          <a:ln w="9525" algn="ctr">
            <a:noFill/>
            <a:miter lim="800000"/>
            <a:headEnd/>
            <a:tailEnd/>
          </a:ln>
        </p:spPr>
        <p:txBody>
          <a:bodyPr/>
          <a:lstStyle/>
          <a:p>
            <a:pPr algn="ctr" eaLnBrk="0" hangingPunct="0"/>
            <a:r>
              <a:rPr lang="en-US" sz="1200" b="1">
                <a:latin typeface="Verdana" pitchFamily="34" charset="0"/>
              </a:rPr>
              <a:t>culture</a:t>
            </a:r>
            <a:endParaRPr lang="en-US" sz="1200"/>
          </a:p>
        </p:txBody>
      </p:sp>
      <p:pic>
        <p:nvPicPr>
          <p:cNvPr id="1037" name="Picture 17" descr="MCj02403410000[1]"/>
          <p:cNvPicPr>
            <a:picLocks noChangeAspect="1" noChangeArrowheads="1"/>
          </p:cNvPicPr>
          <p:nvPr/>
        </p:nvPicPr>
        <p:blipFill>
          <a:blip r:embed="rId4" cstate="print"/>
          <a:srcRect/>
          <a:stretch>
            <a:fillRect/>
          </a:stretch>
        </p:blipFill>
        <p:spPr bwMode="auto">
          <a:xfrm>
            <a:off x="4211638" y="2492375"/>
            <a:ext cx="576262" cy="423863"/>
          </a:xfrm>
          <a:prstGeom prst="rect">
            <a:avLst/>
          </a:prstGeom>
          <a:noFill/>
          <a:ln w="9525">
            <a:noFill/>
            <a:miter lim="800000"/>
            <a:headEnd/>
            <a:tailEnd/>
          </a:ln>
        </p:spPr>
      </p:pic>
      <p:sp>
        <p:nvSpPr>
          <p:cNvPr id="1038" name="Text Box 15"/>
          <p:cNvSpPr txBox="1">
            <a:spLocks noChangeArrowheads="1"/>
          </p:cNvSpPr>
          <p:nvPr/>
        </p:nvSpPr>
        <p:spPr bwMode="auto">
          <a:xfrm>
            <a:off x="2987675" y="4797425"/>
            <a:ext cx="1512888" cy="215900"/>
          </a:xfrm>
          <a:prstGeom prst="rect">
            <a:avLst/>
          </a:prstGeom>
          <a:noFill/>
          <a:ln w="9525" algn="ctr">
            <a:noFill/>
            <a:miter lim="800000"/>
            <a:headEnd/>
            <a:tailEnd/>
          </a:ln>
        </p:spPr>
        <p:txBody>
          <a:bodyPr/>
          <a:lstStyle/>
          <a:p>
            <a:pPr algn="ctr" eaLnBrk="0" hangingPunct="0"/>
            <a:r>
              <a:rPr lang="en-US" sz="1200" b="1">
                <a:latin typeface="Verdana" pitchFamily="34" charset="0"/>
              </a:rPr>
              <a:t>communication</a:t>
            </a:r>
            <a:endParaRPr lang="en-US" sz="1200"/>
          </a:p>
        </p:txBody>
      </p:sp>
      <p:pic>
        <p:nvPicPr>
          <p:cNvPr id="1039" name="Picture 18" descr="MCj02854660000[1]"/>
          <p:cNvPicPr>
            <a:picLocks noChangeAspect="1" noChangeArrowheads="1"/>
          </p:cNvPicPr>
          <p:nvPr/>
        </p:nvPicPr>
        <p:blipFill>
          <a:blip r:embed="rId5" cstate="print"/>
          <a:srcRect/>
          <a:stretch>
            <a:fillRect/>
          </a:stretch>
        </p:blipFill>
        <p:spPr bwMode="auto">
          <a:xfrm>
            <a:off x="2700338" y="4365625"/>
            <a:ext cx="431800" cy="431800"/>
          </a:xfrm>
          <a:prstGeom prst="rect">
            <a:avLst/>
          </a:prstGeom>
          <a:noFill/>
          <a:ln w="9525">
            <a:noFill/>
            <a:miter lim="800000"/>
            <a:headEnd/>
            <a:tailEnd/>
          </a:ln>
        </p:spPr>
      </p:pic>
      <p:sp>
        <p:nvSpPr>
          <p:cNvPr id="24" name="AutoShape 22"/>
          <p:cNvSpPr>
            <a:spLocks noChangeArrowheads="1"/>
          </p:cNvSpPr>
          <p:nvPr/>
        </p:nvSpPr>
        <p:spPr bwMode="auto">
          <a:xfrm>
            <a:off x="251520" y="1988840"/>
            <a:ext cx="2449513" cy="1152128"/>
          </a:xfrm>
          <a:prstGeom prst="plaque">
            <a:avLst>
              <a:gd name="adj" fmla="val 16667"/>
            </a:avLst>
          </a:prstGeom>
          <a:solidFill>
            <a:srgbClr val="FFFFFF"/>
          </a:solidFill>
          <a:ln w="9525" algn="ctr">
            <a:solidFill>
              <a:srgbClr val="000000"/>
            </a:solidFill>
            <a:miter lim="800000"/>
            <a:headEnd/>
            <a:tailEnd/>
          </a:ln>
        </p:spPr>
        <p:txBody>
          <a:bodyPr/>
          <a:lstStyle/>
          <a:p>
            <a:pPr algn="ctr" eaLnBrk="0" hangingPunct="0"/>
            <a:r>
              <a:rPr lang="en-US" sz="1400" b="1" dirty="0" smtClean="0">
                <a:latin typeface="Verdana" pitchFamily="34" charset="0"/>
              </a:rPr>
              <a:t>Exploration of CMC, IC, CMIC via reading </a:t>
            </a:r>
            <a:r>
              <a:rPr lang="en-US" sz="1400" b="1" dirty="0">
                <a:latin typeface="Verdana" pitchFamily="34" charset="0"/>
              </a:rPr>
              <a:t>and </a:t>
            </a:r>
            <a:r>
              <a:rPr lang="en-US" sz="1400" b="1" dirty="0" smtClean="0">
                <a:latin typeface="Verdana" pitchFamily="34" charset="0"/>
              </a:rPr>
              <a:t>discussion</a:t>
            </a:r>
            <a:endParaRPr lang="en-US" sz="1400" dirty="0">
              <a:latin typeface="Verdana" pitchFamily="34" charset="0"/>
            </a:endParaRPr>
          </a:p>
        </p:txBody>
      </p:sp>
      <p:sp>
        <p:nvSpPr>
          <p:cNvPr id="25" name="AutoShape 23"/>
          <p:cNvSpPr>
            <a:spLocks noChangeArrowheads="1"/>
          </p:cNvSpPr>
          <p:nvPr/>
        </p:nvSpPr>
        <p:spPr bwMode="auto">
          <a:xfrm>
            <a:off x="6372200" y="1988840"/>
            <a:ext cx="2447925" cy="1224136"/>
          </a:xfrm>
          <a:prstGeom prst="plaque">
            <a:avLst>
              <a:gd name="adj" fmla="val 16667"/>
            </a:avLst>
          </a:prstGeom>
          <a:solidFill>
            <a:srgbClr val="FFFFFF"/>
          </a:solidFill>
          <a:ln w="9525" algn="ctr">
            <a:solidFill>
              <a:srgbClr val="000000"/>
            </a:solidFill>
            <a:miter lim="800000"/>
            <a:headEnd/>
            <a:tailEnd/>
          </a:ln>
        </p:spPr>
        <p:txBody>
          <a:bodyPr/>
          <a:lstStyle/>
          <a:p>
            <a:pPr algn="ctr" eaLnBrk="0" hangingPunct="0"/>
            <a:r>
              <a:rPr lang="en-US" sz="1400" b="1" dirty="0">
                <a:latin typeface="Verdana" pitchFamily="34" charset="0"/>
              </a:rPr>
              <a:t>CMIC Project </a:t>
            </a:r>
          </a:p>
          <a:p>
            <a:pPr algn="ctr" eaLnBrk="0" hangingPunct="0"/>
            <a:r>
              <a:rPr lang="en-US" sz="1400" b="1" dirty="0">
                <a:latin typeface="Verdana" pitchFamily="34" charset="0"/>
              </a:rPr>
              <a:t>with e-partners in </a:t>
            </a:r>
            <a:r>
              <a:rPr lang="en-US" sz="1400" b="1" dirty="0" smtClean="0">
                <a:latin typeface="Verdana" pitchFamily="34" charset="0"/>
              </a:rPr>
              <a:t>Uruguay and Indonesia</a:t>
            </a:r>
            <a:endParaRPr lang="en-US" sz="1400" dirty="0"/>
          </a:p>
        </p:txBody>
      </p:sp>
      <p:sp>
        <p:nvSpPr>
          <p:cNvPr id="26" name="AutoShape 24"/>
          <p:cNvSpPr>
            <a:spLocks noChangeArrowheads="1"/>
          </p:cNvSpPr>
          <p:nvPr/>
        </p:nvSpPr>
        <p:spPr bwMode="auto">
          <a:xfrm>
            <a:off x="3419872" y="5661248"/>
            <a:ext cx="2592288" cy="1008112"/>
          </a:xfrm>
          <a:prstGeom prst="plaque">
            <a:avLst>
              <a:gd name="adj" fmla="val 16667"/>
            </a:avLst>
          </a:prstGeom>
          <a:solidFill>
            <a:srgbClr val="FFFFFF"/>
          </a:solidFill>
          <a:ln w="9525" algn="ctr">
            <a:solidFill>
              <a:srgbClr val="000000"/>
            </a:solidFill>
            <a:miter lim="800000"/>
            <a:headEnd/>
            <a:tailEnd/>
          </a:ln>
        </p:spPr>
        <p:txBody>
          <a:bodyPr/>
          <a:lstStyle/>
          <a:p>
            <a:pPr algn="ctr" eaLnBrk="0" hangingPunct="0"/>
            <a:r>
              <a:rPr lang="en-US" sz="1400" b="1" dirty="0">
                <a:latin typeface="Verdana" pitchFamily="34" charset="0"/>
              </a:rPr>
              <a:t>Analysis of, and reflection on, </a:t>
            </a:r>
            <a:r>
              <a:rPr lang="en-US" sz="1400" b="1" dirty="0" smtClean="0">
                <a:latin typeface="Verdana" pitchFamily="34" charset="0"/>
              </a:rPr>
              <a:t>the </a:t>
            </a:r>
            <a:r>
              <a:rPr lang="en-US" sz="1400" b="1" dirty="0">
                <a:latin typeface="Verdana" pitchFamily="34" charset="0"/>
              </a:rPr>
              <a:t>CMIC experience</a:t>
            </a:r>
            <a:endParaRPr lang="en-US" sz="1400" dirty="0">
              <a:latin typeface="Verdana" pitchFamily="34" charset="0"/>
            </a:endParaRPr>
          </a:p>
        </p:txBody>
      </p:sp>
      <p:sp>
        <p:nvSpPr>
          <p:cNvPr id="28" name="Text Box 13"/>
          <p:cNvSpPr txBox="1">
            <a:spLocks noChangeArrowheads="1"/>
          </p:cNvSpPr>
          <p:nvPr/>
        </p:nvSpPr>
        <p:spPr bwMode="auto">
          <a:xfrm>
            <a:off x="3132138" y="3213100"/>
            <a:ext cx="3179762" cy="803275"/>
          </a:xfrm>
          <a:prstGeom prst="rect">
            <a:avLst/>
          </a:prstGeom>
          <a:noFill/>
          <a:ln w="9525" algn="ctr">
            <a:noFill/>
            <a:miter lim="800000"/>
            <a:headEnd/>
            <a:tailEnd/>
          </a:ln>
        </p:spPr>
        <p:txBody>
          <a:bodyPr/>
          <a:lstStyle/>
          <a:p>
            <a:pPr algn="ctr" eaLnBrk="0" hangingPunct="0"/>
            <a:r>
              <a:rPr lang="en-US" sz="1400" b="1">
                <a:latin typeface="Verdana" pitchFamily="34" charset="0"/>
              </a:rPr>
              <a:t>To develop an understanding of the characteristics, complexities and affordances of computer-mediated intercultural communication (CMIC)</a:t>
            </a:r>
            <a:endParaRPr lang="en-US" sz="1400"/>
          </a:p>
        </p:txBody>
      </p:sp>
      <p:sp>
        <p:nvSpPr>
          <p:cNvPr id="1045" name="Text Box 16"/>
          <p:cNvSpPr txBox="1">
            <a:spLocks noChangeArrowheads="1"/>
          </p:cNvSpPr>
          <p:nvPr/>
        </p:nvSpPr>
        <p:spPr bwMode="auto">
          <a:xfrm>
            <a:off x="4716463" y="4797425"/>
            <a:ext cx="1152525" cy="144463"/>
          </a:xfrm>
          <a:prstGeom prst="rect">
            <a:avLst/>
          </a:prstGeom>
          <a:noFill/>
          <a:ln w="9525" algn="ctr">
            <a:noFill/>
            <a:miter lim="800000"/>
            <a:headEnd/>
            <a:tailEnd/>
          </a:ln>
        </p:spPr>
        <p:txBody>
          <a:bodyPr/>
          <a:lstStyle/>
          <a:p>
            <a:pPr algn="ctr" eaLnBrk="0" hangingPunct="0"/>
            <a:r>
              <a:rPr lang="en-US" sz="1200" b="1">
                <a:latin typeface="Verdana" pitchFamily="34" charset="0"/>
              </a:rPr>
              <a:t>computer</a:t>
            </a:r>
            <a:endParaRPr lang="en-US" sz="1200"/>
          </a:p>
        </p:txBody>
      </p:sp>
      <p:pic>
        <p:nvPicPr>
          <p:cNvPr id="1046" name="Picture 19" descr="MCj04136680000[1]"/>
          <p:cNvPicPr>
            <a:picLocks noChangeAspect="1" noChangeArrowheads="1"/>
          </p:cNvPicPr>
          <p:nvPr/>
        </p:nvPicPr>
        <p:blipFill>
          <a:blip r:embed="rId6" cstate="print"/>
          <a:srcRect/>
          <a:stretch>
            <a:fillRect/>
          </a:stretch>
        </p:blipFill>
        <p:spPr bwMode="auto">
          <a:xfrm>
            <a:off x="5795963" y="4365625"/>
            <a:ext cx="47625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dirty="0" smtClean="0"/>
              <a:t>Course structure</a:t>
            </a:r>
          </a:p>
        </p:txBody>
      </p:sp>
      <p:graphicFrame>
        <p:nvGraphicFramePr>
          <p:cNvPr id="4" name="Content Placeholder 3"/>
          <p:cNvGraphicFramePr>
            <a:graphicFrameLocks noGrp="1"/>
          </p:cNvGraphicFramePr>
          <p:nvPr>
            <p:ph idx="1"/>
          </p:nvPr>
        </p:nvGraphicFramePr>
        <p:xfrm>
          <a:off x="990600" y="1196752"/>
          <a:ext cx="800100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bwMode="auto">
          <a:xfrm>
            <a:off x="7380312" y="4509120"/>
            <a:ext cx="1763688" cy="216024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buFont typeface="Arial" pitchFamily="34" charset="0"/>
              <a:buChar char="•"/>
            </a:pPr>
            <a:r>
              <a:rPr lang="en-GB" sz="1200" dirty="0" smtClean="0"/>
              <a:t>Summary of project outcomes in the project wiki (text or other multimedia formats);</a:t>
            </a:r>
          </a:p>
          <a:p>
            <a:pPr eaLnBrk="1" hangingPunct="1">
              <a:buFont typeface="Arial" pitchFamily="34" charset="0"/>
              <a:buChar char="•"/>
            </a:pPr>
            <a:r>
              <a:rPr lang="en-GB" sz="1200" dirty="0" smtClean="0"/>
              <a:t>A negotiated reflection on the exchange process</a:t>
            </a:r>
          </a:p>
          <a:p>
            <a:pPr eaLnBrk="1" hangingPunct="1">
              <a:buFont typeface="Arial" pitchFamily="34" charset="0"/>
              <a:buChar char="•"/>
            </a:pPr>
            <a:r>
              <a:rPr lang="en-GB" sz="1200" dirty="0" smtClean="0"/>
              <a:t>An written account of learning about </a:t>
            </a:r>
            <a:r>
              <a:rPr lang="en-GB" sz="1200" dirty="0" smtClean="0"/>
              <a:t>CMIC</a:t>
            </a:r>
            <a:endParaRPr lang="en-GB" sz="1200" dirty="0" smtClean="0"/>
          </a:p>
          <a:p>
            <a:pPr marL="0" marR="0" indent="0" algn="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Tools (1) Manchester students’ home base</a:t>
            </a:r>
            <a:endParaRPr lang="en-GB"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403648" y="1268759"/>
            <a:ext cx="6984776" cy="52662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Tools (2) CMIC project base</a:t>
            </a:r>
            <a:endParaRPr lang="en-GB" dirty="0"/>
          </a:p>
        </p:txBody>
      </p:sp>
      <p:pic>
        <p:nvPicPr>
          <p:cNvPr id="2050" name="Picture 2">
            <a:hlinkClick r:id="rId2"/>
          </p:cNvPr>
          <p:cNvPicPr>
            <a:picLocks noGrp="1" noChangeAspect="1" noChangeArrowheads="1"/>
          </p:cNvPicPr>
          <p:nvPr>
            <p:ph idx="1"/>
          </p:nvPr>
        </p:nvPicPr>
        <p:blipFill>
          <a:blip r:embed="rId3" cstate="print"/>
          <a:srcRect/>
          <a:stretch>
            <a:fillRect/>
          </a:stretch>
        </p:blipFill>
        <p:spPr bwMode="auto">
          <a:xfrm>
            <a:off x="1495468" y="1287695"/>
            <a:ext cx="6532916" cy="50936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Wiki group spaces</a:t>
            </a:r>
            <a:endParaRPr lang="en-GB"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619672" y="1340768"/>
            <a:ext cx="6833324" cy="5327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Tools (3) CMIC partners’ toolkit</a:t>
            </a:r>
            <a:endParaRPr lang="en-GB" dirty="0"/>
          </a:p>
        </p:txBody>
      </p:sp>
      <p:pic>
        <p:nvPicPr>
          <p:cNvPr id="4" name="Content Placeholder 3" descr="fb2.jpeg"/>
          <p:cNvPicPr>
            <a:picLocks noGrp="1" noChangeAspect="1"/>
          </p:cNvPicPr>
          <p:nvPr>
            <p:ph idx="1"/>
          </p:nvPr>
        </p:nvPicPr>
        <p:blipFill>
          <a:blip r:embed="rId2" cstate="print"/>
          <a:stretch>
            <a:fillRect/>
          </a:stretch>
        </p:blipFill>
        <p:spPr>
          <a:xfrm>
            <a:off x="4572000" y="1268760"/>
            <a:ext cx="2274706" cy="1703834"/>
          </a:xfrm>
        </p:spPr>
      </p:pic>
      <p:pic>
        <p:nvPicPr>
          <p:cNvPr id="5" name="Picture 4" descr="msn.jpeg"/>
          <p:cNvPicPr>
            <a:picLocks noChangeAspect="1"/>
          </p:cNvPicPr>
          <p:nvPr/>
        </p:nvPicPr>
        <p:blipFill>
          <a:blip r:embed="rId3" cstate="print"/>
          <a:stretch>
            <a:fillRect/>
          </a:stretch>
        </p:blipFill>
        <p:spPr>
          <a:xfrm>
            <a:off x="6804248" y="3140968"/>
            <a:ext cx="1872208" cy="741521"/>
          </a:xfrm>
          <a:prstGeom prst="rect">
            <a:avLst/>
          </a:prstGeom>
        </p:spPr>
      </p:pic>
      <p:pic>
        <p:nvPicPr>
          <p:cNvPr id="6" name="Picture 5" descr="email.jpeg"/>
          <p:cNvPicPr>
            <a:picLocks noChangeAspect="1"/>
          </p:cNvPicPr>
          <p:nvPr/>
        </p:nvPicPr>
        <p:blipFill>
          <a:blip r:embed="rId4" cstate="print"/>
          <a:stretch>
            <a:fillRect/>
          </a:stretch>
        </p:blipFill>
        <p:spPr>
          <a:xfrm>
            <a:off x="7452320" y="1340768"/>
            <a:ext cx="1567061" cy="1567061"/>
          </a:xfrm>
          <a:prstGeom prst="rect">
            <a:avLst/>
          </a:prstGeom>
        </p:spPr>
      </p:pic>
      <p:pic>
        <p:nvPicPr>
          <p:cNvPr id="5122" name="Picture 2">
            <a:hlinkClick r:id="rId5"/>
          </p:cNvPr>
          <p:cNvPicPr>
            <a:picLocks noChangeAspect="1" noChangeArrowheads="1"/>
          </p:cNvPicPr>
          <p:nvPr/>
        </p:nvPicPr>
        <p:blipFill>
          <a:blip r:embed="rId6" cstate="print"/>
          <a:srcRect/>
          <a:stretch>
            <a:fillRect/>
          </a:stretch>
        </p:blipFill>
        <p:spPr bwMode="auto">
          <a:xfrm>
            <a:off x="5220072" y="4149080"/>
            <a:ext cx="3089920" cy="2317440"/>
          </a:xfrm>
          <a:prstGeom prst="rect">
            <a:avLst/>
          </a:prstGeom>
          <a:noFill/>
          <a:ln w="9525">
            <a:noFill/>
            <a:miter lim="800000"/>
            <a:headEnd/>
            <a:tailEnd/>
          </a:ln>
        </p:spPr>
      </p:pic>
      <p:pic>
        <p:nvPicPr>
          <p:cNvPr id="5123" name="Picture 3">
            <a:hlinkClick r:id="rId7"/>
          </p:cNvPr>
          <p:cNvPicPr>
            <a:picLocks noChangeAspect="1" noChangeArrowheads="1"/>
          </p:cNvPicPr>
          <p:nvPr/>
        </p:nvPicPr>
        <p:blipFill>
          <a:blip r:embed="rId8" cstate="print"/>
          <a:srcRect/>
          <a:stretch>
            <a:fillRect/>
          </a:stretch>
        </p:blipFill>
        <p:spPr bwMode="auto">
          <a:xfrm>
            <a:off x="179512" y="1124744"/>
            <a:ext cx="2880320" cy="2245749"/>
          </a:xfrm>
          <a:prstGeom prst="rect">
            <a:avLst/>
          </a:prstGeom>
          <a:noFill/>
          <a:ln w="9525">
            <a:noFill/>
            <a:miter lim="800000"/>
            <a:headEnd/>
            <a:tailEnd/>
          </a:ln>
        </p:spPr>
      </p:pic>
      <p:pic>
        <p:nvPicPr>
          <p:cNvPr id="5124" name="Picture 4">
            <a:hlinkClick r:id="rId9"/>
          </p:cNvPr>
          <p:cNvPicPr>
            <a:picLocks noChangeAspect="1" noChangeArrowheads="1"/>
          </p:cNvPicPr>
          <p:nvPr/>
        </p:nvPicPr>
        <p:blipFill>
          <a:blip r:embed="rId10" cstate="print"/>
          <a:srcRect/>
          <a:stretch>
            <a:fillRect/>
          </a:stretch>
        </p:blipFill>
        <p:spPr bwMode="auto">
          <a:xfrm>
            <a:off x="179512" y="4293096"/>
            <a:ext cx="3071672" cy="2394944"/>
          </a:xfrm>
          <a:prstGeom prst="rect">
            <a:avLst/>
          </a:prstGeom>
          <a:noFill/>
          <a:ln w="9525">
            <a:noFill/>
            <a:miter lim="800000"/>
            <a:headEnd/>
            <a:tailEnd/>
          </a:ln>
        </p:spPr>
      </p:pic>
      <p:pic>
        <p:nvPicPr>
          <p:cNvPr id="7" name="Picture 6" descr="prezi.jpeg">
            <a:hlinkClick r:id="rId11"/>
          </p:cNvPr>
          <p:cNvPicPr>
            <a:picLocks noChangeAspect="1"/>
          </p:cNvPicPr>
          <p:nvPr/>
        </p:nvPicPr>
        <p:blipFill>
          <a:blip r:embed="rId12" cstate="print"/>
          <a:stretch>
            <a:fillRect/>
          </a:stretch>
        </p:blipFill>
        <p:spPr>
          <a:xfrm>
            <a:off x="2555776" y="2924944"/>
            <a:ext cx="2520280" cy="162018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nity cutouts design template">
  <a:themeElements>
    <a:clrScheme name="">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ity cutouts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Unity cutout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ty cutout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ty cutout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ty cutout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ty cutout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ty cutout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ty cutout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ty cutout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ty cutout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ty cutout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ty cutout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ty cutout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Unity cutouts design template 13">
        <a:dk1>
          <a:srgbClr val="000000"/>
        </a:dk1>
        <a:lt1>
          <a:srgbClr val="FFFFFF"/>
        </a:lt1>
        <a:dk2>
          <a:srgbClr val="0033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ty cutouts design template 14">
        <a:dk1>
          <a:srgbClr val="000066"/>
        </a:dk1>
        <a:lt1>
          <a:srgbClr val="FFFFFF"/>
        </a:lt1>
        <a:dk2>
          <a:srgbClr val="0033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ty cutouts design template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ty cutouts design template 16">
        <a:dk1>
          <a:srgbClr val="FFFFFF"/>
        </a:dk1>
        <a:lt1>
          <a:srgbClr val="FFFFFF"/>
        </a:lt1>
        <a:dk2>
          <a:srgbClr val="000066"/>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Unity cutouts design template</Template>
  <TotalTime>865</TotalTime>
  <Words>1117</Words>
  <Application>Microsoft Office PowerPoint</Application>
  <PresentationFormat>On-screen Show (4:3)</PresentationFormat>
  <Paragraphs>70</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Unity cutouts design template</vt:lpstr>
      <vt:lpstr> </vt:lpstr>
      <vt:lpstr>Communication as meaning attribution</vt:lpstr>
      <vt:lpstr>Computer mediated communication</vt:lpstr>
      <vt:lpstr>Slide 4</vt:lpstr>
      <vt:lpstr>Course structure</vt:lpstr>
      <vt:lpstr>Tools (1) Manchester students’ home base</vt:lpstr>
      <vt:lpstr>Tools (2) CMIC project base</vt:lpstr>
      <vt:lpstr>Wiki group spaces</vt:lpstr>
      <vt:lpstr>Tools (3) CMIC partners’ toolkit</vt:lpstr>
      <vt:lpstr>Learning: communication skills</vt:lpstr>
      <vt:lpstr>Learning: language awareness</vt:lpstr>
      <vt:lpstr>Learning: language and tools</vt:lpstr>
      <vt:lpstr>Learning: tools and communicative purpose</vt:lpstr>
      <vt:lpstr>Learning: others as they see you online</vt:lpstr>
      <vt:lpstr>References</vt:lpstr>
    </vt:vector>
  </TitlesOfParts>
  <Company>Manchester Computing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CLIP45 development team</dc:creator>
  <cp:lastModifiedBy>Arezki</cp:lastModifiedBy>
  <cp:revision>95</cp:revision>
  <dcterms:created xsi:type="dcterms:W3CDTF">2009-11-12T13:10:10Z</dcterms:created>
  <dcterms:modified xsi:type="dcterms:W3CDTF">2011-07-05T07:38:10Z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TC102862161033</vt:lpwstr>
  </property>
</Properties>
</file>